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3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"/>
  </p:notesMasterIdLst>
  <p:sldIdLst>
    <p:sldId id="271" r:id="rId2"/>
    <p:sldId id="264" r:id="rId3"/>
    <p:sldId id="265" r:id="rId4"/>
    <p:sldId id="277" r:id="rId5"/>
    <p:sldId id="276" r:id="rId6"/>
    <p:sldId id="282" r:id="rId7"/>
    <p:sldId id="281" r:id="rId8"/>
    <p:sldId id="279" r:id="rId9"/>
    <p:sldId id="280" r:id="rId10"/>
    <p:sldId id="27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0000"/>
    <a:srgbClr val="FF0909"/>
    <a:srgbClr val="FF2121"/>
    <a:srgbClr val="FF0D0D"/>
    <a:srgbClr val="FF1D1D"/>
    <a:srgbClr val="FF4B4B"/>
    <a:srgbClr val="FF3737"/>
    <a:srgbClr val="D00000"/>
    <a:srgbClr val="FF0101"/>
    <a:srgbClr val="FF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96238" autoAdjust="0"/>
  </p:normalViewPr>
  <p:slideViewPr>
    <p:cSldViewPr snapToGrid="0">
      <p:cViewPr>
        <p:scale>
          <a:sx n="100" d="100"/>
          <a:sy n="100" d="100"/>
        </p:scale>
        <p:origin x="906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358DD8-DC92-4B09-8BA6-D0FD2CF5B782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AB947-DC4D-48F0-930C-B65840B499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986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AB947-DC4D-48F0-930C-B65840B4990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865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AB947-DC4D-48F0-930C-B65840B4990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931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852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311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282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325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796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321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349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811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223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713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479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28D23-DF1B-4C68-B99A-2491BA0067D3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148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12" Type="http://schemas.openxmlformats.org/officeDocument/2006/relationships/image" Target="../media/image1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13.jpe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microsoft.com/office/2007/relationships/hdphoto" Target="../media/hdphoto1.wdp"/><Relationship Id="rId1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5.png"/><Relationship Id="rId18" Type="http://schemas.microsoft.com/office/2007/relationships/hdphoto" Target="../media/hdphoto6.wdp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12" Type="http://schemas.microsoft.com/office/2007/relationships/hdphoto" Target="../media/hdphoto4.wdp"/><Relationship Id="rId17" Type="http://schemas.openxmlformats.org/officeDocument/2006/relationships/image" Target="../media/image28.png"/><Relationship Id="rId2" Type="http://schemas.openxmlformats.org/officeDocument/2006/relationships/image" Target="../media/image19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11" Type="http://schemas.openxmlformats.org/officeDocument/2006/relationships/image" Target="../media/image24.png"/><Relationship Id="rId5" Type="http://schemas.openxmlformats.org/officeDocument/2006/relationships/image" Target="../media/image15.png"/><Relationship Id="rId15" Type="http://schemas.microsoft.com/office/2007/relationships/hdphoto" Target="../media/hdphoto5.wdp"/><Relationship Id="rId10" Type="http://schemas.openxmlformats.org/officeDocument/2006/relationships/image" Target="../media/image23.png"/><Relationship Id="rId4" Type="http://schemas.microsoft.com/office/2007/relationships/hdphoto" Target="../media/hdphoto2.wdp"/><Relationship Id="rId9" Type="http://schemas.microsoft.com/office/2007/relationships/hdphoto" Target="../media/hdphoto3.wdp"/><Relationship Id="rId1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png"/><Relationship Id="rId18" Type="http://schemas.microsoft.com/office/2007/relationships/hdphoto" Target="../media/hdphoto11.wdp"/><Relationship Id="rId3" Type="http://schemas.openxmlformats.org/officeDocument/2006/relationships/image" Target="../media/image30.png"/><Relationship Id="rId7" Type="http://schemas.openxmlformats.org/officeDocument/2006/relationships/image" Target="../media/image31.png"/><Relationship Id="rId12" Type="http://schemas.microsoft.com/office/2007/relationships/hdphoto" Target="../media/hdphoto9.wdp"/><Relationship Id="rId17" Type="http://schemas.openxmlformats.org/officeDocument/2006/relationships/image" Target="../media/image38.png"/><Relationship Id="rId2" Type="http://schemas.openxmlformats.org/officeDocument/2006/relationships/image" Target="../media/image29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11" Type="http://schemas.openxmlformats.org/officeDocument/2006/relationships/image" Target="../media/image34.png"/><Relationship Id="rId5" Type="http://schemas.openxmlformats.org/officeDocument/2006/relationships/image" Target="../media/image15.png"/><Relationship Id="rId15" Type="http://schemas.microsoft.com/office/2007/relationships/hdphoto" Target="../media/hdphoto10.wdp"/><Relationship Id="rId10" Type="http://schemas.openxmlformats.org/officeDocument/2006/relationships/image" Target="../media/image33.png"/><Relationship Id="rId4" Type="http://schemas.microsoft.com/office/2007/relationships/hdphoto" Target="../media/hdphoto7.wdp"/><Relationship Id="rId9" Type="http://schemas.microsoft.com/office/2007/relationships/hdphoto" Target="../media/hdphoto8.wdp"/><Relationship Id="rId1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microsoft.com/office/2007/relationships/hdphoto" Target="../media/hdphoto14.wdp"/><Relationship Id="rId18" Type="http://schemas.microsoft.com/office/2007/relationships/hdphoto" Target="../media/hdphoto16.wdp"/><Relationship Id="rId3" Type="http://schemas.openxmlformats.org/officeDocument/2006/relationships/image" Target="../media/image40.png"/><Relationship Id="rId7" Type="http://schemas.openxmlformats.org/officeDocument/2006/relationships/image" Target="../media/image41.png"/><Relationship Id="rId12" Type="http://schemas.openxmlformats.org/officeDocument/2006/relationships/image" Target="../media/image45.png"/><Relationship Id="rId17" Type="http://schemas.openxmlformats.org/officeDocument/2006/relationships/image" Target="../media/image48.png"/><Relationship Id="rId2" Type="http://schemas.openxmlformats.org/officeDocument/2006/relationships/image" Target="../media/image39.png"/><Relationship Id="rId16" Type="http://schemas.microsoft.com/office/2007/relationships/hdphoto" Target="../media/hdphoto15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11" Type="http://schemas.openxmlformats.org/officeDocument/2006/relationships/image" Target="../media/image44.png"/><Relationship Id="rId5" Type="http://schemas.openxmlformats.org/officeDocument/2006/relationships/image" Target="../media/image15.png"/><Relationship Id="rId15" Type="http://schemas.openxmlformats.org/officeDocument/2006/relationships/image" Target="../media/image47.png"/><Relationship Id="rId10" Type="http://schemas.openxmlformats.org/officeDocument/2006/relationships/image" Target="../media/image43.png"/><Relationship Id="rId4" Type="http://schemas.microsoft.com/office/2007/relationships/hdphoto" Target="../media/hdphoto12.wdp"/><Relationship Id="rId9" Type="http://schemas.microsoft.com/office/2007/relationships/hdphoto" Target="../media/hdphoto13.wdp"/><Relationship Id="rId1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F429097-C107-7C64-B878-C7BBBF0D7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8" b="105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1147A0C-B70E-0704-245B-4D2B137F8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853379"/>
            <a:ext cx="3200400" cy="62198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46D1806-9E4F-A5AB-387F-FC34E3DFB279}"/>
              </a:ext>
            </a:extLst>
          </p:cNvPr>
          <p:cNvSpPr txBox="1"/>
          <p:nvPr/>
        </p:nvSpPr>
        <p:spPr>
          <a:xfrm>
            <a:off x="0" y="6304002"/>
            <a:ext cx="1219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本游戏基于 </a:t>
            </a:r>
            <a:r>
              <a:rPr lang="en-US" altLang="zh-CN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Cocos2d-x 3.17.2 </a:t>
            </a:r>
            <a:r>
              <a:rPr lang="zh-CN" altLang="en-US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开发</a:t>
            </a:r>
            <a:endParaRPr lang="en-US" altLang="zh-CN" sz="1500" b="1" spc="100" dirty="0">
              <a:ln w="0"/>
              <a:solidFill>
                <a:srgbClr val="E7D7C8">
                  <a:alpha val="80000"/>
                </a:srgb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方正朝歌圆 简 ExtraBold" panose="02000900000000000000" pitchFamily="2" charset="-122"/>
              <a:ea typeface="方正朝歌圆 简 ExtraBold" panose="02000900000000000000" pitchFamily="2" charset="-122"/>
            </a:endParaRPr>
          </a:p>
          <a:p>
            <a:pPr algn="ctr"/>
            <a:r>
              <a:rPr lang="zh-CN" altLang="en-US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Copyright (c) 2023 Jishen Lin, Shuyi Liu, Zhaozhen Yang, Yukun Yang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0E8CA2C-6522-1C74-274A-C10428AE0213}"/>
              </a:ext>
            </a:extLst>
          </p:cNvPr>
          <p:cNvSpPr/>
          <p:nvPr/>
        </p:nvSpPr>
        <p:spPr>
          <a:xfrm>
            <a:off x="2762250" y="5600701"/>
            <a:ext cx="6667500" cy="237066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504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FAA0A7E-5F57-5598-F14C-74B125C6A01A}"/>
              </a:ext>
            </a:extLst>
          </p:cNvPr>
          <p:cNvSpPr/>
          <p:nvPr/>
        </p:nvSpPr>
        <p:spPr>
          <a:xfrm>
            <a:off x="391377" y="1000665"/>
            <a:ext cx="2596944" cy="395179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w="76200">
            <a:solidFill>
              <a:srgbClr val="3A2719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21A4066-2063-9C3D-2195-0FD8A6D9C702}"/>
              </a:ext>
            </a:extLst>
          </p:cNvPr>
          <p:cNvSpPr/>
          <p:nvPr/>
        </p:nvSpPr>
        <p:spPr>
          <a:xfrm>
            <a:off x="581877" y="2741755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攻击伤害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DCD6E78-F8E7-AA9B-9FAF-8943ECC92145}"/>
              </a:ext>
            </a:extLst>
          </p:cNvPr>
          <p:cNvSpPr/>
          <p:nvPr/>
        </p:nvSpPr>
        <p:spPr>
          <a:xfrm>
            <a:off x="581877" y="3456228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攻击范围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8A96E4D-70C7-AC9F-BE8A-D2F5B2116999}"/>
              </a:ext>
            </a:extLst>
          </p:cNvPr>
          <p:cNvSpPr/>
          <p:nvPr/>
        </p:nvSpPr>
        <p:spPr>
          <a:xfrm>
            <a:off x="581877" y="4170701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攻击速度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B8261DB-B6A4-7BD5-0D21-01AD5D0DEB79}"/>
              </a:ext>
            </a:extLst>
          </p:cNvPr>
          <p:cNvSpPr/>
          <p:nvPr/>
        </p:nvSpPr>
        <p:spPr>
          <a:xfrm>
            <a:off x="581877" y="2287586"/>
            <a:ext cx="691944" cy="267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HP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60429B6A-7AE7-0D45-312F-D5FE0913B0CC}"/>
              </a:ext>
            </a:extLst>
          </p:cNvPr>
          <p:cNvSpPr/>
          <p:nvPr/>
        </p:nvSpPr>
        <p:spPr>
          <a:xfrm>
            <a:off x="1658436" y="2741755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移动速度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806F7A2-6A3E-80A9-C72C-D5D7DB999887}"/>
              </a:ext>
            </a:extLst>
          </p:cNvPr>
          <p:cNvSpPr/>
          <p:nvPr/>
        </p:nvSpPr>
        <p:spPr>
          <a:xfrm>
            <a:off x="1658436" y="3456228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防御系数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A59DCBAA-4EA6-BCE1-627E-906022E6DF88}"/>
              </a:ext>
            </a:extLst>
          </p:cNvPr>
          <p:cNvSpPr/>
          <p:nvPr/>
        </p:nvSpPr>
        <p:spPr>
          <a:xfrm>
            <a:off x="1658436" y="4170701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技能阈值</a:t>
            </a:r>
          </a:p>
        </p:txBody>
      </p:sp>
      <p:pic>
        <p:nvPicPr>
          <p:cNvPr id="49" name="图形 48" descr="硬币 纯色填充">
            <a:extLst>
              <a:ext uri="{FF2B5EF4-FFF2-40B4-BE49-F238E27FC236}">
                <a16:creationId xmlns:a16="http://schemas.microsoft.com/office/drawing/2014/main" id="{A9B910F9-76F1-DAA9-86A8-508DCDED0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5318" y="2293264"/>
            <a:ext cx="290829" cy="290829"/>
          </a:xfrm>
          <a:prstGeom prst="rect">
            <a:avLst/>
          </a:prstGeom>
        </p:spPr>
      </p:pic>
      <p:sp>
        <p:nvSpPr>
          <p:cNvPr id="50" name="矩形 49">
            <a:extLst>
              <a:ext uri="{FF2B5EF4-FFF2-40B4-BE49-F238E27FC236}">
                <a16:creationId xmlns:a16="http://schemas.microsoft.com/office/drawing/2014/main" id="{B459DDEF-9952-8B1C-D499-DB510449CA94}"/>
              </a:ext>
            </a:extLst>
          </p:cNvPr>
          <p:cNvSpPr/>
          <p:nvPr/>
        </p:nvSpPr>
        <p:spPr>
          <a:xfrm>
            <a:off x="1522416" y="1726809"/>
            <a:ext cx="811512" cy="314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Level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7425D29-09BE-907C-6BE9-A966594902BB}"/>
              </a:ext>
            </a:extLst>
          </p:cNvPr>
          <p:cNvGrpSpPr/>
          <p:nvPr/>
        </p:nvGrpSpPr>
        <p:grpSpPr>
          <a:xfrm>
            <a:off x="194287" y="5586413"/>
            <a:ext cx="1846444" cy="1080166"/>
            <a:chOff x="194287" y="5586413"/>
            <a:chExt cx="1846444" cy="1080166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D4A8AED-FF22-BD07-9CC3-7E2A0B55D7AA}"/>
                </a:ext>
              </a:extLst>
            </p:cNvPr>
            <p:cNvSpPr/>
            <p:nvPr/>
          </p:nvSpPr>
          <p:spPr>
            <a:xfrm>
              <a:off x="194287" y="5586413"/>
              <a:ext cx="1846444" cy="1080166"/>
            </a:xfrm>
            <a:prstGeom prst="rect">
              <a:avLst/>
            </a:prstGeom>
            <a:solidFill>
              <a:srgbClr val="FF1D1D"/>
            </a:solidFill>
            <a:ln w="28575">
              <a:noFill/>
            </a:ln>
            <a:scene3d>
              <a:camera prst="orthographicFront"/>
              <a:lightRig rig="soft" dir="t"/>
            </a:scene3d>
            <a:sp3d prstMaterial="translucentPowder">
              <a:bevelT w="127000" prst="hardEdge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3737"/>
                </a:solidFill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1F706E7-C369-8FA0-2379-FDF858BC4B11}"/>
                </a:ext>
              </a:extLst>
            </p:cNvPr>
            <p:cNvSpPr/>
            <p:nvPr/>
          </p:nvSpPr>
          <p:spPr>
            <a:xfrm>
              <a:off x="915898" y="5900286"/>
              <a:ext cx="390866" cy="134738"/>
            </a:xfrm>
            <a:custGeom>
              <a:avLst/>
              <a:gdLst>
                <a:gd name="connsiteX0" fmla="*/ 354360 w 520683"/>
                <a:gd name="connsiteY0" fmla="*/ 254290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377429 w 520683"/>
                <a:gd name="connsiteY5" fmla="*/ 277453 h 606128"/>
                <a:gd name="connsiteX6" fmla="*/ 354360 w 520683"/>
                <a:gd name="connsiteY6" fmla="*/ 254290 h 606128"/>
                <a:gd name="connsiteX7" fmla="*/ 264280 w 520683"/>
                <a:gd name="connsiteY7" fmla="*/ 254290 h 606128"/>
                <a:gd name="connsiteX8" fmla="*/ 240524 w 520683"/>
                <a:gd name="connsiteY8" fmla="*/ 277453 h 606128"/>
                <a:gd name="connsiteX9" fmla="*/ 240524 w 520683"/>
                <a:gd name="connsiteY9" fmla="*/ 540338 h 606128"/>
                <a:gd name="connsiteX10" fmla="*/ 264280 w 520683"/>
                <a:gd name="connsiteY10" fmla="*/ 563365 h 606128"/>
                <a:gd name="connsiteX11" fmla="*/ 287350 w 520683"/>
                <a:gd name="connsiteY11" fmla="*/ 540338 h 606128"/>
                <a:gd name="connsiteX12" fmla="*/ 287350 w 520683"/>
                <a:gd name="connsiteY12" fmla="*/ 277453 h 606128"/>
                <a:gd name="connsiteX13" fmla="*/ 264280 w 520683"/>
                <a:gd name="connsiteY13" fmla="*/ 254290 h 606128"/>
                <a:gd name="connsiteX14" fmla="*/ 168296 w 520683"/>
                <a:gd name="connsiteY14" fmla="*/ 254290 h 606128"/>
                <a:gd name="connsiteX15" fmla="*/ 145227 w 520683"/>
                <a:gd name="connsiteY15" fmla="*/ 277453 h 606128"/>
                <a:gd name="connsiteX16" fmla="*/ 145227 w 520683"/>
                <a:gd name="connsiteY16" fmla="*/ 540338 h 606128"/>
                <a:gd name="connsiteX17" fmla="*/ 168296 w 520683"/>
                <a:gd name="connsiteY17" fmla="*/ 563365 h 606128"/>
                <a:gd name="connsiteX18" fmla="*/ 192052 w 520683"/>
                <a:gd name="connsiteY18" fmla="*/ 540338 h 606128"/>
                <a:gd name="connsiteX19" fmla="*/ 192052 w 520683"/>
                <a:gd name="connsiteY19" fmla="*/ 277453 h 606128"/>
                <a:gd name="connsiteX20" fmla="*/ 168296 w 520683"/>
                <a:gd name="connsiteY20" fmla="*/ 254290 h 606128"/>
                <a:gd name="connsiteX21" fmla="*/ 91124 w 520683"/>
                <a:gd name="connsiteY21" fmla="*/ 211526 h 606128"/>
                <a:gd name="connsiteX22" fmla="*/ 431395 w 520683"/>
                <a:gd name="connsiteY22" fmla="*/ 211526 h 606128"/>
                <a:gd name="connsiteX23" fmla="*/ 473002 w 520683"/>
                <a:gd name="connsiteY23" fmla="*/ 258264 h 606128"/>
                <a:gd name="connsiteX24" fmla="*/ 437025 w 520683"/>
                <a:gd name="connsiteY24" fmla="*/ 559390 h 606128"/>
                <a:gd name="connsiteX25" fmla="*/ 384295 w 520683"/>
                <a:gd name="connsiteY25" fmla="*/ 606128 h 606128"/>
                <a:gd name="connsiteX26" fmla="*/ 140832 w 520683"/>
                <a:gd name="connsiteY26" fmla="*/ 606128 h 606128"/>
                <a:gd name="connsiteX27" fmla="*/ 87828 w 520683"/>
                <a:gd name="connsiteY27" fmla="*/ 559527 h 606128"/>
                <a:gd name="connsiteX28" fmla="*/ 49791 w 520683"/>
                <a:gd name="connsiteY28" fmla="*/ 258264 h 606128"/>
                <a:gd name="connsiteX29" fmla="*/ 91124 w 520683"/>
                <a:gd name="connsiteY29" fmla="*/ 211526 h 606128"/>
                <a:gd name="connsiteX30" fmla="*/ 234922 w 520683"/>
                <a:gd name="connsiteY30" fmla="*/ 46503 h 606128"/>
                <a:gd name="connsiteX31" fmla="*/ 154465 w 520683"/>
                <a:gd name="connsiteY31" fmla="*/ 59939 h 606128"/>
                <a:gd name="connsiteX32" fmla="*/ 152955 w 520683"/>
                <a:gd name="connsiteY32" fmla="*/ 78859 h 606128"/>
                <a:gd name="connsiteX33" fmla="*/ 213366 w 520683"/>
                <a:gd name="connsiteY33" fmla="*/ 90512 h 606128"/>
                <a:gd name="connsiteX34" fmla="*/ 309201 w 520683"/>
                <a:gd name="connsiteY34" fmla="*/ 90512 h 606128"/>
                <a:gd name="connsiteX35" fmla="*/ 372221 w 520683"/>
                <a:gd name="connsiteY35" fmla="*/ 77899 h 606128"/>
                <a:gd name="connsiteX36" fmla="*/ 370024 w 520683"/>
                <a:gd name="connsiteY36" fmla="*/ 59253 h 606128"/>
                <a:gd name="connsiteX37" fmla="*/ 334601 w 520683"/>
                <a:gd name="connsiteY37" fmla="*/ 46503 h 606128"/>
                <a:gd name="connsiteX38" fmla="*/ 188927 w 520683"/>
                <a:gd name="connsiteY38" fmla="*/ 27 h 606128"/>
                <a:gd name="connsiteX39" fmla="*/ 336248 w 520683"/>
                <a:gd name="connsiteY39" fmla="*/ 27 h 606128"/>
                <a:gd name="connsiteX40" fmla="*/ 420962 w 520683"/>
                <a:gd name="connsiteY40" fmla="*/ 49794 h 606128"/>
                <a:gd name="connsiteX41" fmla="*/ 435103 w 520683"/>
                <a:gd name="connsiteY41" fmla="*/ 73238 h 606128"/>
                <a:gd name="connsiteX42" fmla="*/ 468330 w 520683"/>
                <a:gd name="connsiteY42" fmla="*/ 90512 h 606128"/>
                <a:gd name="connsiteX43" fmla="*/ 504302 w 520683"/>
                <a:gd name="connsiteY43" fmla="*/ 131093 h 606128"/>
                <a:gd name="connsiteX44" fmla="*/ 518581 w 520683"/>
                <a:gd name="connsiteY44" fmla="*/ 155222 h 606128"/>
                <a:gd name="connsiteX45" fmla="*/ 485629 w 520683"/>
                <a:gd name="connsiteY45" fmla="*/ 179489 h 606128"/>
                <a:gd name="connsiteX46" fmla="*/ 38036 w 520683"/>
                <a:gd name="connsiteY46" fmla="*/ 179489 h 606128"/>
                <a:gd name="connsiteX47" fmla="*/ 1102 w 520683"/>
                <a:gd name="connsiteY47" fmla="*/ 156456 h 606128"/>
                <a:gd name="connsiteX48" fmla="*/ 11125 w 520683"/>
                <a:gd name="connsiteY48" fmla="*/ 133561 h 606128"/>
                <a:gd name="connsiteX49" fmla="*/ 50255 w 520683"/>
                <a:gd name="connsiteY49" fmla="*/ 90512 h 606128"/>
                <a:gd name="connsiteX50" fmla="*/ 91170 w 520683"/>
                <a:gd name="connsiteY50" fmla="*/ 74060 h 606128"/>
                <a:gd name="connsiteX51" fmla="*/ 105587 w 520683"/>
                <a:gd name="connsiteY51" fmla="*/ 51850 h 606128"/>
                <a:gd name="connsiteX52" fmla="*/ 188927 w 520683"/>
                <a:gd name="connsiteY52" fmla="*/ 27 h 606128"/>
                <a:gd name="connsiteX0" fmla="*/ 377429 w 520683"/>
                <a:gd name="connsiteY0" fmla="*/ 277453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377429 w 520683"/>
                <a:gd name="connsiteY5" fmla="*/ 277453 h 606128"/>
                <a:gd name="connsiteX6" fmla="*/ 264280 w 520683"/>
                <a:gd name="connsiteY6" fmla="*/ 254290 h 606128"/>
                <a:gd name="connsiteX7" fmla="*/ 240524 w 520683"/>
                <a:gd name="connsiteY7" fmla="*/ 277453 h 606128"/>
                <a:gd name="connsiteX8" fmla="*/ 240524 w 520683"/>
                <a:gd name="connsiteY8" fmla="*/ 540338 h 606128"/>
                <a:gd name="connsiteX9" fmla="*/ 264280 w 520683"/>
                <a:gd name="connsiteY9" fmla="*/ 563365 h 606128"/>
                <a:gd name="connsiteX10" fmla="*/ 287350 w 520683"/>
                <a:gd name="connsiteY10" fmla="*/ 540338 h 606128"/>
                <a:gd name="connsiteX11" fmla="*/ 287350 w 520683"/>
                <a:gd name="connsiteY11" fmla="*/ 277453 h 606128"/>
                <a:gd name="connsiteX12" fmla="*/ 264280 w 520683"/>
                <a:gd name="connsiteY12" fmla="*/ 254290 h 606128"/>
                <a:gd name="connsiteX13" fmla="*/ 168296 w 520683"/>
                <a:gd name="connsiteY13" fmla="*/ 254290 h 606128"/>
                <a:gd name="connsiteX14" fmla="*/ 145227 w 520683"/>
                <a:gd name="connsiteY14" fmla="*/ 277453 h 606128"/>
                <a:gd name="connsiteX15" fmla="*/ 145227 w 520683"/>
                <a:gd name="connsiteY15" fmla="*/ 540338 h 606128"/>
                <a:gd name="connsiteX16" fmla="*/ 168296 w 520683"/>
                <a:gd name="connsiteY16" fmla="*/ 563365 h 606128"/>
                <a:gd name="connsiteX17" fmla="*/ 192052 w 520683"/>
                <a:gd name="connsiteY17" fmla="*/ 540338 h 606128"/>
                <a:gd name="connsiteX18" fmla="*/ 192052 w 520683"/>
                <a:gd name="connsiteY18" fmla="*/ 277453 h 606128"/>
                <a:gd name="connsiteX19" fmla="*/ 168296 w 520683"/>
                <a:gd name="connsiteY19" fmla="*/ 254290 h 606128"/>
                <a:gd name="connsiteX20" fmla="*/ 91124 w 520683"/>
                <a:gd name="connsiteY20" fmla="*/ 211526 h 606128"/>
                <a:gd name="connsiteX21" fmla="*/ 431395 w 520683"/>
                <a:gd name="connsiteY21" fmla="*/ 211526 h 606128"/>
                <a:gd name="connsiteX22" fmla="*/ 473002 w 520683"/>
                <a:gd name="connsiteY22" fmla="*/ 258264 h 606128"/>
                <a:gd name="connsiteX23" fmla="*/ 437025 w 520683"/>
                <a:gd name="connsiteY23" fmla="*/ 559390 h 606128"/>
                <a:gd name="connsiteX24" fmla="*/ 384295 w 520683"/>
                <a:gd name="connsiteY24" fmla="*/ 606128 h 606128"/>
                <a:gd name="connsiteX25" fmla="*/ 140832 w 520683"/>
                <a:gd name="connsiteY25" fmla="*/ 606128 h 606128"/>
                <a:gd name="connsiteX26" fmla="*/ 87828 w 520683"/>
                <a:gd name="connsiteY26" fmla="*/ 559527 h 606128"/>
                <a:gd name="connsiteX27" fmla="*/ 49791 w 520683"/>
                <a:gd name="connsiteY27" fmla="*/ 258264 h 606128"/>
                <a:gd name="connsiteX28" fmla="*/ 91124 w 520683"/>
                <a:gd name="connsiteY28" fmla="*/ 211526 h 606128"/>
                <a:gd name="connsiteX29" fmla="*/ 234922 w 520683"/>
                <a:gd name="connsiteY29" fmla="*/ 46503 h 606128"/>
                <a:gd name="connsiteX30" fmla="*/ 154465 w 520683"/>
                <a:gd name="connsiteY30" fmla="*/ 59939 h 606128"/>
                <a:gd name="connsiteX31" fmla="*/ 152955 w 520683"/>
                <a:gd name="connsiteY31" fmla="*/ 78859 h 606128"/>
                <a:gd name="connsiteX32" fmla="*/ 213366 w 520683"/>
                <a:gd name="connsiteY32" fmla="*/ 90512 h 606128"/>
                <a:gd name="connsiteX33" fmla="*/ 309201 w 520683"/>
                <a:gd name="connsiteY33" fmla="*/ 90512 h 606128"/>
                <a:gd name="connsiteX34" fmla="*/ 372221 w 520683"/>
                <a:gd name="connsiteY34" fmla="*/ 77899 h 606128"/>
                <a:gd name="connsiteX35" fmla="*/ 370024 w 520683"/>
                <a:gd name="connsiteY35" fmla="*/ 59253 h 606128"/>
                <a:gd name="connsiteX36" fmla="*/ 334601 w 520683"/>
                <a:gd name="connsiteY36" fmla="*/ 46503 h 606128"/>
                <a:gd name="connsiteX37" fmla="*/ 234922 w 520683"/>
                <a:gd name="connsiteY37" fmla="*/ 46503 h 606128"/>
                <a:gd name="connsiteX38" fmla="*/ 188927 w 520683"/>
                <a:gd name="connsiteY38" fmla="*/ 27 h 606128"/>
                <a:gd name="connsiteX39" fmla="*/ 336248 w 520683"/>
                <a:gd name="connsiteY39" fmla="*/ 27 h 606128"/>
                <a:gd name="connsiteX40" fmla="*/ 420962 w 520683"/>
                <a:gd name="connsiteY40" fmla="*/ 49794 h 606128"/>
                <a:gd name="connsiteX41" fmla="*/ 435103 w 520683"/>
                <a:gd name="connsiteY41" fmla="*/ 73238 h 606128"/>
                <a:gd name="connsiteX42" fmla="*/ 468330 w 520683"/>
                <a:gd name="connsiteY42" fmla="*/ 90512 h 606128"/>
                <a:gd name="connsiteX43" fmla="*/ 504302 w 520683"/>
                <a:gd name="connsiteY43" fmla="*/ 131093 h 606128"/>
                <a:gd name="connsiteX44" fmla="*/ 518581 w 520683"/>
                <a:gd name="connsiteY44" fmla="*/ 155222 h 606128"/>
                <a:gd name="connsiteX45" fmla="*/ 485629 w 520683"/>
                <a:gd name="connsiteY45" fmla="*/ 179489 h 606128"/>
                <a:gd name="connsiteX46" fmla="*/ 38036 w 520683"/>
                <a:gd name="connsiteY46" fmla="*/ 179489 h 606128"/>
                <a:gd name="connsiteX47" fmla="*/ 1102 w 520683"/>
                <a:gd name="connsiteY47" fmla="*/ 156456 h 606128"/>
                <a:gd name="connsiteX48" fmla="*/ 11125 w 520683"/>
                <a:gd name="connsiteY48" fmla="*/ 133561 h 606128"/>
                <a:gd name="connsiteX49" fmla="*/ 50255 w 520683"/>
                <a:gd name="connsiteY49" fmla="*/ 90512 h 606128"/>
                <a:gd name="connsiteX50" fmla="*/ 91170 w 520683"/>
                <a:gd name="connsiteY50" fmla="*/ 74060 h 606128"/>
                <a:gd name="connsiteX51" fmla="*/ 105587 w 520683"/>
                <a:gd name="connsiteY51" fmla="*/ 51850 h 606128"/>
                <a:gd name="connsiteX52" fmla="*/ 188927 w 520683"/>
                <a:gd name="connsiteY52" fmla="*/ 27 h 606128"/>
                <a:gd name="connsiteX0" fmla="*/ 377429 w 520683"/>
                <a:gd name="connsiteY0" fmla="*/ 540338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264280 w 520683"/>
                <a:gd name="connsiteY5" fmla="*/ 254290 h 606128"/>
                <a:gd name="connsiteX6" fmla="*/ 240524 w 520683"/>
                <a:gd name="connsiteY6" fmla="*/ 277453 h 606128"/>
                <a:gd name="connsiteX7" fmla="*/ 240524 w 520683"/>
                <a:gd name="connsiteY7" fmla="*/ 540338 h 606128"/>
                <a:gd name="connsiteX8" fmla="*/ 264280 w 520683"/>
                <a:gd name="connsiteY8" fmla="*/ 563365 h 606128"/>
                <a:gd name="connsiteX9" fmla="*/ 287350 w 520683"/>
                <a:gd name="connsiteY9" fmla="*/ 540338 h 606128"/>
                <a:gd name="connsiteX10" fmla="*/ 287350 w 520683"/>
                <a:gd name="connsiteY10" fmla="*/ 277453 h 606128"/>
                <a:gd name="connsiteX11" fmla="*/ 264280 w 520683"/>
                <a:gd name="connsiteY11" fmla="*/ 254290 h 606128"/>
                <a:gd name="connsiteX12" fmla="*/ 168296 w 520683"/>
                <a:gd name="connsiteY12" fmla="*/ 254290 h 606128"/>
                <a:gd name="connsiteX13" fmla="*/ 145227 w 520683"/>
                <a:gd name="connsiteY13" fmla="*/ 277453 h 606128"/>
                <a:gd name="connsiteX14" fmla="*/ 145227 w 520683"/>
                <a:gd name="connsiteY14" fmla="*/ 540338 h 606128"/>
                <a:gd name="connsiteX15" fmla="*/ 168296 w 520683"/>
                <a:gd name="connsiteY15" fmla="*/ 563365 h 606128"/>
                <a:gd name="connsiteX16" fmla="*/ 192052 w 520683"/>
                <a:gd name="connsiteY16" fmla="*/ 540338 h 606128"/>
                <a:gd name="connsiteX17" fmla="*/ 192052 w 520683"/>
                <a:gd name="connsiteY17" fmla="*/ 277453 h 606128"/>
                <a:gd name="connsiteX18" fmla="*/ 168296 w 520683"/>
                <a:gd name="connsiteY18" fmla="*/ 254290 h 606128"/>
                <a:gd name="connsiteX19" fmla="*/ 91124 w 520683"/>
                <a:gd name="connsiteY19" fmla="*/ 211526 h 606128"/>
                <a:gd name="connsiteX20" fmla="*/ 431395 w 520683"/>
                <a:gd name="connsiteY20" fmla="*/ 211526 h 606128"/>
                <a:gd name="connsiteX21" fmla="*/ 473002 w 520683"/>
                <a:gd name="connsiteY21" fmla="*/ 258264 h 606128"/>
                <a:gd name="connsiteX22" fmla="*/ 437025 w 520683"/>
                <a:gd name="connsiteY22" fmla="*/ 559390 h 606128"/>
                <a:gd name="connsiteX23" fmla="*/ 384295 w 520683"/>
                <a:gd name="connsiteY23" fmla="*/ 606128 h 606128"/>
                <a:gd name="connsiteX24" fmla="*/ 140832 w 520683"/>
                <a:gd name="connsiteY24" fmla="*/ 606128 h 606128"/>
                <a:gd name="connsiteX25" fmla="*/ 87828 w 520683"/>
                <a:gd name="connsiteY25" fmla="*/ 559527 h 606128"/>
                <a:gd name="connsiteX26" fmla="*/ 49791 w 520683"/>
                <a:gd name="connsiteY26" fmla="*/ 258264 h 606128"/>
                <a:gd name="connsiteX27" fmla="*/ 91124 w 520683"/>
                <a:gd name="connsiteY27" fmla="*/ 211526 h 606128"/>
                <a:gd name="connsiteX28" fmla="*/ 234922 w 520683"/>
                <a:gd name="connsiteY28" fmla="*/ 46503 h 606128"/>
                <a:gd name="connsiteX29" fmla="*/ 154465 w 520683"/>
                <a:gd name="connsiteY29" fmla="*/ 59939 h 606128"/>
                <a:gd name="connsiteX30" fmla="*/ 152955 w 520683"/>
                <a:gd name="connsiteY30" fmla="*/ 78859 h 606128"/>
                <a:gd name="connsiteX31" fmla="*/ 213366 w 520683"/>
                <a:gd name="connsiteY31" fmla="*/ 90512 h 606128"/>
                <a:gd name="connsiteX32" fmla="*/ 309201 w 520683"/>
                <a:gd name="connsiteY32" fmla="*/ 90512 h 606128"/>
                <a:gd name="connsiteX33" fmla="*/ 372221 w 520683"/>
                <a:gd name="connsiteY33" fmla="*/ 77899 h 606128"/>
                <a:gd name="connsiteX34" fmla="*/ 370024 w 520683"/>
                <a:gd name="connsiteY34" fmla="*/ 59253 h 606128"/>
                <a:gd name="connsiteX35" fmla="*/ 334601 w 520683"/>
                <a:gd name="connsiteY35" fmla="*/ 46503 h 606128"/>
                <a:gd name="connsiteX36" fmla="*/ 234922 w 520683"/>
                <a:gd name="connsiteY36" fmla="*/ 46503 h 606128"/>
                <a:gd name="connsiteX37" fmla="*/ 188927 w 520683"/>
                <a:gd name="connsiteY37" fmla="*/ 27 h 606128"/>
                <a:gd name="connsiteX38" fmla="*/ 336248 w 520683"/>
                <a:gd name="connsiteY38" fmla="*/ 27 h 606128"/>
                <a:gd name="connsiteX39" fmla="*/ 420962 w 520683"/>
                <a:gd name="connsiteY39" fmla="*/ 49794 h 606128"/>
                <a:gd name="connsiteX40" fmla="*/ 435103 w 520683"/>
                <a:gd name="connsiteY40" fmla="*/ 73238 h 606128"/>
                <a:gd name="connsiteX41" fmla="*/ 468330 w 520683"/>
                <a:gd name="connsiteY41" fmla="*/ 90512 h 606128"/>
                <a:gd name="connsiteX42" fmla="*/ 504302 w 520683"/>
                <a:gd name="connsiteY42" fmla="*/ 131093 h 606128"/>
                <a:gd name="connsiteX43" fmla="*/ 518581 w 520683"/>
                <a:gd name="connsiteY43" fmla="*/ 155222 h 606128"/>
                <a:gd name="connsiteX44" fmla="*/ 485629 w 520683"/>
                <a:gd name="connsiteY44" fmla="*/ 179489 h 606128"/>
                <a:gd name="connsiteX45" fmla="*/ 38036 w 520683"/>
                <a:gd name="connsiteY45" fmla="*/ 179489 h 606128"/>
                <a:gd name="connsiteX46" fmla="*/ 1102 w 520683"/>
                <a:gd name="connsiteY46" fmla="*/ 156456 h 606128"/>
                <a:gd name="connsiteX47" fmla="*/ 11125 w 520683"/>
                <a:gd name="connsiteY47" fmla="*/ 133561 h 606128"/>
                <a:gd name="connsiteX48" fmla="*/ 50255 w 520683"/>
                <a:gd name="connsiteY48" fmla="*/ 90512 h 606128"/>
                <a:gd name="connsiteX49" fmla="*/ 91170 w 520683"/>
                <a:gd name="connsiteY49" fmla="*/ 74060 h 606128"/>
                <a:gd name="connsiteX50" fmla="*/ 105587 w 520683"/>
                <a:gd name="connsiteY50" fmla="*/ 51850 h 606128"/>
                <a:gd name="connsiteX51" fmla="*/ 188927 w 520683"/>
                <a:gd name="connsiteY51" fmla="*/ 27 h 606128"/>
                <a:gd name="connsiteX0" fmla="*/ 354360 w 520683"/>
                <a:gd name="connsiteY0" fmla="*/ 563365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264280 w 520683"/>
                <a:gd name="connsiteY4" fmla="*/ 254290 h 606128"/>
                <a:gd name="connsiteX5" fmla="*/ 240524 w 520683"/>
                <a:gd name="connsiteY5" fmla="*/ 277453 h 606128"/>
                <a:gd name="connsiteX6" fmla="*/ 240524 w 520683"/>
                <a:gd name="connsiteY6" fmla="*/ 540338 h 606128"/>
                <a:gd name="connsiteX7" fmla="*/ 264280 w 520683"/>
                <a:gd name="connsiteY7" fmla="*/ 563365 h 606128"/>
                <a:gd name="connsiteX8" fmla="*/ 287350 w 520683"/>
                <a:gd name="connsiteY8" fmla="*/ 540338 h 606128"/>
                <a:gd name="connsiteX9" fmla="*/ 287350 w 520683"/>
                <a:gd name="connsiteY9" fmla="*/ 277453 h 606128"/>
                <a:gd name="connsiteX10" fmla="*/ 264280 w 520683"/>
                <a:gd name="connsiteY10" fmla="*/ 254290 h 606128"/>
                <a:gd name="connsiteX11" fmla="*/ 168296 w 520683"/>
                <a:gd name="connsiteY11" fmla="*/ 254290 h 606128"/>
                <a:gd name="connsiteX12" fmla="*/ 145227 w 520683"/>
                <a:gd name="connsiteY12" fmla="*/ 277453 h 606128"/>
                <a:gd name="connsiteX13" fmla="*/ 145227 w 520683"/>
                <a:gd name="connsiteY13" fmla="*/ 540338 h 606128"/>
                <a:gd name="connsiteX14" fmla="*/ 168296 w 520683"/>
                <a:gd name="connsiteY14" fmla="*/ 563365 h 606128"/>
                <a:gd name="connsiteX15" fmla="*/ 192052 w 520683"/>
                <a:gd name="connsiteY15" fmla="*/ 540338 h 606128"/>
                <a:gd name="connsiteX16" fmla="*/ 192052 w 520683"/>
                <a:gd name="connsiteY16" fmla="*/ 277453 h 606128"/>
                <a:gd name="connsiteX17" fmla="*/ 168296 w 520683"/>
                <a:gd name="connsiteY17" fmla="*/ 254290 h 606128"/>
                <a:gd name="connsiteX18" fmla="*/ 91124 w 520683"/>
                <a:gd name="connsiteY18" fmla="*/ 211526 h 606128"/>
                <a:gd name="connsiteX19" fmla="*/ 431395 w 520683"/>
                <a:gd name="connsiteY19" fmla="*/ 211526 h 606128"/>
                <a:gd name="connsiteX20" fmla="*/ 473002 w 520683"/>
                <a:gd name="connsiteY20" fmla="*/ 258264 h 606128"/>
                <a:gd name="connsiteX21" fmla="*/ 437025 w 520683"/>
                <a:gd name="connsiteY21" fmla="*/ 559390 h 606128"/>
                <a:gd name="connsiteX22" fmla="*/ 384295 w 520683"/>
                <a:gd name="connsiteY22" fmla="*/ 606128 h 606128"/>
                <a:gd name="connsiteX23" fmla="*/ 140832 w 520683"/>
                <a:gd name="connsiteY23" fmla="*/ 606128 h 606128"/>
                <a:gd name="connsiteX24" fmla="*/ 87828 w 520683"/>
                <a:gd name="connsiteY24" fmla="*/ 559527 h 606128"/>
                <a:gd name="connsiteX25" fmla="*/ 49791 w 520683"/>
                <a:gd name="connsiteY25" fmla="*/ 258264 h 606128"/>
                <a:gd name="connsiteX26" fmla="*/ 91124 w 520683"/>
                <a:gd name="connsiteY26" fmla="*/ 211526 h 606128"/>
                <a:gd name="connsiteX27" fmla="*/ 234922 w 520683"/>
                <a:gd name="connsiteY27" fmla="*/ 46503 h 606128"/>
                <a:gd name="connsiteX28" fmla="*/ 154465 w 520683"/>
                <a:gd name="connsiteY28" fmla="*/ 59939 h 606128"/>
                <a:gd name="connsiteX29" fmla="*/ 152955 w 520683"/>
                <a:gd name="connsiteY29" fmla="*/ 78859 h 606128"/>
                <a:gd name="connsiteX30" fmla="*/ 213366 w 520683"/>
                <a:gd name="connsiteY30" fmla="*/ 90512 h 606128"/>
                <a:gd name="connsiteX31" fmla="*/ 309201 w 520683"/>
                <a:gd name="connsiteY31" fmla="*/ 90512 h 606128"/>
                <a:gd name="connsiteX32" fmla="*/ 372221 w 520683"/>
                <a:gd name="connsiteY32" fmla="*/ 77899 h 606128"/>
                <a:gd name="connsiteX33" fmla="*/ 370024 w 520683"/>
                <a:gd name="connsiteY33" fmla="*/ 59253 h 606128"/>
                <a:gd name="connsiteX34" fmla="*/ 334601 w 520683"/>
                <a:gd name="connsiteY34" fmla="*/ 46503 h 606128"/>
                <a:gd name="connsiteX35" fmla="*/ 234922 w 520683"/>
                <a:gd name="connsiteY35" fmla="*/ 46503 h 606128"/>
                <a:gd name="connsiteX36" fmla="*/ 188927 w 520683"/>
                <a:gd name="connsiteY36" fmla="*/ 27 h 606128"/>
                <a:gd name="connsiteX37" fmla="*/ 336248 w 520683"/>
                <a:gd name="connsiteY37" fmla="*/ 27 h 606128"/>
                <a:gd name="connsiteX38" fmla="*/ 420962 w 520683"/>
                <a:gd name="connsiteY38" fmla="*/ 49794 h 606128"/>
                <a:gd name="connsiteX39" fmla="*/ 435103 w 520683"/>
                <a:gd name="connsiteY39" fmla="*/ 73238 h 606128"/>
                <a:gd name="connsiteX40" fmla="*/ 468330 w 520683"/>
                <a:gd name="connsiteY40" fmla="*/ 90512 h 606128"/>
                <a:gd name="connsiteX41" fmla="*/ 504302 w 520683"/>
                <a:gd name="connsiteY41" fmla="*/ 131093 h 606128"/>
                <a:gd name="connsiteX42" fmla="*/ 518581 w 520683"/>
                <a:gd name="connsiteY42" fmla="*/ 155222 h 606128"/>
                <a:gd name="connsiteX43" fmla="*/ 485629 w 520683"/>
                <a:gd name="connsiteY43" fmla="*/ 179489 h 606128"/>
                <a:gd name="connsiteX44" fmla="*/ 38036 w 520683"/>
                <a:gd name="connsiteY44" fmla="*/ 179489 h 606128"/>
                <a:gd name="connsiteX45" fmla="*/ 1102 w 520683"/>
                <a:gd name="connsiteY45" fmla="*/ 156456 h 606128"/>
                <a:gd name="connsiteX46" fmla="*/ 11125 w 520683"/>
                <a:gd name="connsiteY46" fmla="*/ 133561 h 606128"/>
                <a:gd name="connsiteX47" fmla="*/ 50255 w 520683"/>
                <a:gd name="connsiteY47" fmla="*/ 90512 h 606128"/>
                <a:gd name="connsiteX48" fmla="*/ 91170 w 520683"/>
                <a:gd name="connsiteY48" fmla="*/ 74060 h 606128"/>
                <a:gd name="connsiteX49" fmla="*/ 105587 w 520683"/>
                <a:gd name="connsiteY49" fmla="*/ 51850 h 606128"/>
                <a:gd name="connsiteX50" fmla="*/ 188927 w 520683"/>
                <a:gd name="connsiteY50" fmla="*/ 27 h 606128"/>
                <a:gd name="connsiteX0" fmla="*/ 330604 w 520683"/>
                <a:gd name="connsiteY0" fmla="*/ 540338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264280 w 520683"/>
                <a:gd name="connsiteY3" fmla="*/ 254290 h 606128"/>
                <a:gd name="connsiteX4" fmla="*/ 240524 w 520683"/>
                <a:gd name="connsiteY4" fmla="*/ 277453 h 606128"/>
                <a:gd name="connsiteX5" fmla="*/ 240524 w 520683"/>
                <a:gd name="connsiteY5" fmla="*/ 540338 h 606128"/>
                <a:gd name="connsiteX6" fmla="*/ 264280 w 520683"/>
                <a:gd name="connsiteY6" fmla="*/ 563365 h 606128"/>
                <a:gd name="connsiteX7" fmla="*/ 287350 w 520683"/>
                <a:gd name="connsiteY7" fmla="*/ 540338 h 606128"/>
                <a:gd name="connsiteX8" fmla="*/ 287350 w 520683"/>
                <a:gd name="connsiteY8" fmla="*/ 277453 h 606128"/>
                <a:gd name="connsiteX9" fmla="*/ 264280 w 520683"/>
                <a:gd name="connsiteY9" fmla="*/ 254290 h 606128"/>
                <a:gd name="connsiteX10" fmla="*/ 168296 w 520683"/>
                <a:gd name="connsiteY10" fmla="*/ 254290 h 606128"/>
                <a:gd name="connsiteX11" fmla="*/ 145227 w 520683"/>
                <a:gd name="connsiteY11" fmla="*/ 277453 h 606128"/>
                <a:gd name="connsiteX12" fmla="*/ 145227 w 520683"/>
                <a:gd name="connsiteY12" fmla="*/ 540338 h 606128"/>
                <a:gd name="connsiteX13" fmla="*/ 168296 w 520683"/>
                <a:gd name="connsiteY13" fmla="*/ 563365 h 606128"/>
                <a:gd name="connsiteX14" fmla="*/ 192052 w 520683"/>
                <a:gd name="connsiteY14" fmla="*/ 540338 h 606128"/>
                <a:gd name="connsiteX15" fmla="*/ 192052 w 520683"/>
                <a:gd name="connsiteY15" fmla="*/ 277453 h 606128"/>
                <a:gd name="connsiteX16" fmla="*/ 168296 w 520683"/>
                <a:gd name="connsiteY16" fmla="*/ 254290 h 606128"/>
                <a:gd name="connsiteX17" fmla="*/ 91124 w 520683"/>
                <a:gd name="connsiteY17" fmla="*/ 211526 h 606128"/>
                <a:gd name="connsiteX18" fmla="*/ 431395 w 520683"/>
                <a:gd name="connsiteY18" fmla="*/ 211526 h 606128"/>
                <a:gd name="connsiteX19" fmla="*/ 473002 w 520683"/>
                <a:gd name="connsiteY19" fmla="*/ 258264 h 606128"/>
                <a:gd name="connsiteX20" fmla="*/ 437025 w 520683"/>
                <a:gd name="connsiteY20" fmla="*/ 559390 h 606128"/>
                <a:gd name="connsiteX21" fmla="*/ 384295 w 520683"/>
                <a:gd name="connsiteY21" fmla="*/ 606128 h 606128"/>
                <a:gd name="connsiteX22" fmla="*/ 140832 w 520683"/>
                <a:gd name="connsiteY22" fmla="*/ 606128 h 606128"/>
                <a:gd name="connsiteX23" fmla="*/ 87828 w 520683"/>
                <a:gd name="connsiteY23" fmla="*/ 559527 h 606128"/>
                <a:gd name="connsiteX24" fmla="*/ 49791 w 520683"/>
                <a:gd name="connsiteY24" fmla="*/ 258264 h 606128"/>
                <a:gd name="connsiteX25" fmla="*/ 91124 w 520683"/>
                <a:gd name="connsiteY25" fmla="*/ 211526 h 606128"/>
                <a:gd name="connsiteX26" fmla="*/ 234922 w 520683"/>
                <a:gd name="connsiteY26" fmla="*/ 46503 h 606128"/>
                <a:gd name="connsiteX27" fmla="*/ 154465 w 520683"/>
                <a:gd name="connsiteY27" fmla="*/ 59939 h 606128"/>
                <a:gd name="connsiteX28" fmla="*/ 152955 w 520683"/>
                <a:gd name="connsiteY28" fmla="*/ 78859 h 606128"/>
                <a:gd name="connsiteX29" fmla="*/ 213366 w 520683"/>
                <a:gd name="connsiteY29" fmla="*/ 90512 h 606128"/>
                <a:gd name="connsiteX30" fmla="*/ 309201 w 520683"/>
                <a:gd name="connsiteY30" fmla="*/ 90512 h 606128"/>
                <a:gd name="connsiteX31" fmla="*/ 372221 w 520683"/>
                <a:gd name="connsiteY31" fmla="*/ 77899 h 606128"/>
                <a:gd name="connsiteX32" fmla="*/ 370024 w 520683"/>
                <a:gd name="connsiteY32" fmla="*/ 59253 h 606128"/>
                <a:gd name="connsiteX33" fmla="*/ 334601 w 520683"/>
                <a:gd name="connsiteY33" fmla="*/ 46503 h 606128"/>
                <a:gd name="connsiteX34" fmla="*/ 234922 w 520683"/>
                <a:gd name="connsiteY34" fmla="*/ 46503 h 606128"/>
                <a:gd name="connsiteX35" fmla="*/ 188927 w 520683"/>
                <a:gd name="connsiteY35" fmla="*/ 27 h 606128"/>
                <a:gd name="connsiteX36" fmla="*/ 336248 w 520683"/>
                <a:gd name="connsiteY36" fmla="*/ 27 h 606128"/>
                <a:gd name="connsiteX37" fmla="*/ 420962 w 520683"/>
                <a:gd name="connsiteY37" fmla="*/ 49794 h 606128"/>
                <a:gd name="connsiteX38" fmla="*/ 435103 w 520683"/>
                <a:gd name="connsiteY38" fmla="*/ 73238 h 606128"/>
                <a:gd name="connsiteX39" fmla="*/ 468330 w 520683"/>
                <a:gd name="connsiteY39" fmla="*/ 90512 h 606128"/>
                <a:gd name="connsiteX40" fmla="*/ 504302 w 520683"/>
                <a:gd name="connsiteY40" fmla="*/ 131093 h 606128"/>
                <a:gd name="connsiteX41" fmla="*/ 518581 w 520683"/>
                <a:gd name="connsiteY41" fmla="*/ 155222 h 606128"/>
                <a:gd name="connsiteX42" fmla="*/ 485629 w 520683"/>
                <a:gd name="connsiteY42" fmla="*/ 179489 h 606128"/>
                <a:gd name="connsiteX43" fmla="*/ 38036 w 520683"/>
                <a:gd name="connsiteY43" fmla="*/ 179489 h 606128"/>
                <a:gd name="connsiteX44" fmla="*/ 1102 w 520683"/>
                <a:gd name="connsiteY44" fmla="*/ 156456 h 606128"/>
                <a:gd name="connsiteX45" fmla="*/ 11125 w 520683"/>
                <a:gd name="connsiteY45" fmla="*/ 133561 h 606128"/>
                <a:gd name="connsiteX46" fmla="*/ 50255 w 520683"/>
                <a:gd name="connsiteY46" fmla="*/ 90512 h 606128"/>
                <a:gd name="connsiteX47" fmla="*/ 91170 w 520683"/>
                <a:gd name="connsiteY47" fmla="*/ 74060 h 606128"/>
                <a:gd name="connsiteX48" fmla="*/ 105587 w 520683"/>
                <a:gd name="connsiteY48" fmla="*/ 51850 h 606128"/>
                <a:gd name="connsiteX49" fmla="*/ 188927 w 520683"/>
                <a:gd name="connsiteY49" fmla="*/ 27 h 606128"/>
                <a:gd name="connsiteX0" fmla="*/ 264280 w 520683"/>
                <a:gd name="connsiteY0" fmla="*/ 254290 h 606128"/>
                <a:gd name="connsiteX1" fmla="*/ 240524 w 520683"/>
                <a:gd name="connsiteY1" fmla="*/ 277453 h 606128"/>
                <a:gd name="connsiteX2" fmla="*/ 240524 w 520683"/>
                <a:gd name="connsiteY2" fmla="*/ 540338 h 606128"/>
                <a:gd name="connsiteX3" fmla="*/ 264280 w 520683"/>
                <a:gd name="connsiteY3" fmla="*/ 563365 h 606128"/>
                <a:gd name="connsiteX4" fmla="*/ 287350 w 520683"/>
                <a:gd name="connsiteY4" fmla="*/ 540338 h 606128"/>
                <a:gd name="connsiteX5" fmla="*/ 287350 w 520683"/>
                <a:gd name="connsiteY5" fmla="*/ 277453 h 606128"/>
                <a:gd name="connsiteX6" fmla="*/ 264280 w 520683"/>
                <a:gd name="connsiteY6" fmla="*/ 254290 h 606128"/>
                <a:gd name="connsiteX7" fmla="*/ 168296 w 520683"/>
                <a:gd name="connsiteY7" fmla="*/ 254290 h 606128"/>
                <a:gd name="connsiteX8" fmla="*/ 145227 w 520683"/>
                <a:gd name="connsiteY8" fmla="*/ 277453 h 606128"/>
                <a:gd name="connsiteX9" fmla="*/ 145227 w 520683"/>
                <a:gd name="connsiteY9" fmla="*/ 540338 h 606128"/>
                <a:gd name="connsiteX10" fmla="*/ 168296 w 520683"/>
                <a:gd name="connsiteY10" fmla="*/ 563365 h 606128"/>
                <a:gd name="connsiteX11" fmla="*/ 192052 w 520683"/>
                <a:gd name="connsiteY11" fmla="*/ 540338 h 606128"/>
                <a:gd name="connsiteX12" fmla="*/ 192052 w 520683"/>
                <a:gd name="connsiteY12" fmla="*/ 277453 h 606128"/>
                <a:gd name="connsiteX13" fmla="*/ 168296 w 520683"/>
                <a:gd name="connsiteY13" fmla="*/ 254290 h 606128"/>
                <a:gd name="connsiteX14" fmla="*/ 91124 w 520683"/>
                <a:gd name="connsiteY14" fmla="*/ 211526 h 606128"/>
                <a:gd name="connsiteX15" fmla="*/ 431395 w 520683"/>
                <a:gd name="connsiteY15" fmla="*/ 211526 h 606128"/>
                <a:gd name="connsiteX16" fmla="*/ 473002 w 520683"/>
                <a:gd name="connsiteY16" fmla="*/ 258264 h 606128"/>
                <a:gd name="connsiteX17" fmla="*/ 437025 w 520683"/>
                <a:gd name="connsiteY17" fmla="*/ 559390 h 606128"/>
                <a:gd name="connsiteX18" fmla="*/ 384295 w 520683"/>
                <a:gd name="connsiteY18" fmla="*/ 606128 h 606128"/>
                <a:gd name="connsiteX19" fmla="*/ 140832 w 520683"/>
                <a:gd name="connsiteY19" fmla="*/ 606128 h 606128"/>
                <a:gd name="connsiteX20" fmla="*/ 87828 w 520683"/>
                <a:gd name="connsiteY20" fmla="*/ 559527 h 606128"/>
                <a:gd name="connsiteX21" fmla="*/ 49791 w 520683"/>
                <a:gd name="connsiteY21" fmla="*/ 258264 h 606128"/>
                <a:gd name="connsiteX22" fmla="*/ 91124 w 520683"/>
                <a:gd name="connsiteY22" fmla="*/ 211526 h 606128"/>
                <a:gd name="connsiteX23" fmla="*/ 234922 w 520683"/>
                <a:gd name="connsiteY23" fmla="*/ 46503 h 606128"/>
                <a:gd name="connsiteX24" fmla="*/ 154465 w 520683"/>
                <a:gd name="connsiteY24" fmla="*/ 59939 h 606128"/>
                <a:gd name="connsiteX25" fmla="*/ 152955 w 520683"/>
                <a:gd name="connsiteY25" fmla="*/ 78859 h 606128"/>
                <a:gd name="connsiteX26" fmla="*/ 213366 w 520683"/>
                <a:gd name="connsiteY26" fmla="*/ 90512 h 606128"/>
                <a:gd name="connsiteX27" fmla="*/ 309201 w 520683"/>
                <a:gd name="connsiteY27" fmla="*/ 90512 h 606128"/>
                <a:gd name="connsiteX28" fmla="*/ 372221 w 520683"/>
                <a:gd name="connsiteY28" fmla="*/ 77899 h 606128"/>
                <a:gd name="connsiteX29" fmla="*/ 370024 w 520683"/>
                <a:gd name="connsiteY29" fmla="*/ 59253 h 606128"/>
                <a:gd name="connsiteX30" fmla="*/ 334601 w 520683"/>
                <a:gd name="connsiteY30" fmla="*/ 46503 h 606128"/>
                <a:gd name="connsiteX31" fmla="*/ 234922 w 520683"/>
                <a:gd name="connsiteY31" fmla="*/ 46503 h 606128"/>
                <a:gd name="connsiteX32" fmla="*/ 188927 w 520683"/>
                <a:gd name="connsiteY32" fmla="*/ 27 h 606128"/>
                <a:gd name="connsiteX33" fmla="*/ 336248 w 520683"/>
                <a:gd name="connsiteY33" fmla="*/ 27 h 606128"/>
                <a:gd name="connsiteX34" fmla="*/ 420962 w 520683"/>
                <a:gd name="connsiteY34" fmla="*/ 49794 h 606128"/>
                <a:gd name="connsiteX35" fmla="*/ 435103 w 520683"/>
                <a:gd name="connsiteY35" fmla="*/ 73238 h 606128"/>
                <a:gd name="connsiteX36" fmla="*/ 468330 w 520683"/>
                <a:gd name="connsiteY36" fmla="*/ 90512 h 606128"/>
                <a:gd name="connsiteX37" fmla="*/ 504302 w 520683"/>
                <a:gd name="connsiteY37" fmla="*/ 131093 h 606128"/>
                <a:gd name="connsiteX38" fmla="*/ 518581 w 520683"/>
                <a:gd name="connsiteY38" fmla="*/ 155222 h 606128"/>
                <a:gd name="connsiteX39" fmla="*/ 485629 w 520683"/>
                <a:gd name="connsiteY39" fmla="*/ 179489 h 606128"/>
                <a:gd name="connsiteX40" fmla="*/ 38036 w 520683"/>
                <a:gd name="connsiteY40" fmla="*/ 179489 h 606128"/>
                <a:gd name="connsiteX41" fmla="*/ 1102 w 520683"/>
                <a:gd name="connsiteY41" fmla="*/ 156456 h 606128"/>
                <a:gd name="connsiteX42" fmla="*/ 11125 w 520683"/>
                <a:gd name="connsiteY42" fmla="*/ 133561 h 606128"/>
                <a:gd name="connsiteX43" fmla="*/ 50255 w 520683"/>
                <a:gd name="connsiteY43" fmla="*/ 90512 h 606128"/>
                <a:gd name="connsiteX44" fmla="*/ 91170 w 520683"/>
                <a:gd name="connsiteY44" fmla="*/ 74060 h 606128"/>
                <a:gd name="connsiteX45" fmla="*/ 105587 w 520683"/>
                <a:gd name="connsiteY45" fmla="*/ 51850 h 606128"/>
                <a:gd name="connsiteX46" fmla="*/ 188927 w 520683"/>
                <a:gd name="connsiteY46" fmla="*/ 27 h 606128"/>
                <a:gd name="connsiteX0" fmla="*/ 264280 w 520683"/>
                <a:gd name="connsiteY0" fmla="*/ 254290 h 606128"/>
                <a:gd name="connsiteX1" fmla="*/ 240524 w 520683"/>
                <a:gd name="connsiteY1" fmla="*/ 277453 h 606128"/>
                <a:gd name="connsiteX2" fmla="*/ 240524 w 520683"/>
                <a:gd name="connsiteY2" fmla="*/ 540338 h 606128"/>
                <a:gd name="connsiteX3" fmla="*/ 264280 w 520683"/>
                <a:gd name="connsiteY3" fmla="*/ 563365 h 606128"/>
                <a:gd name="connsiteX4" fmla="*/ 287350 w 520683"/>
                <a:gd name="connsiteY4" fmla="*/ 540338 h 606128"/>
                <a:gd name="connsiteX5" fmla="*/ 264280 w 520683"/>
                <a:gd name="connsiteY5" fmla="*/ 254290 h 606128"/>
                <a:gd name="connsiteX6" fmla="*/ 168296 w 520683"/>
                <a:gd name="connsiteY6" fmla="*/ 254290 h 606128"/>
                <a:gd name="connsiteX7" fmla="*/ 145227 w 520683"/>
                <a:gd name="connsiteY7" fmla="*/ 277453 h 606128"/>
                <a:gd name="connsiteX8" fmla="*/ 145227 w 520683"/>
                <a:gd name="connsiteY8" fmla="*/ 540338 h 606128"/>
                <a:gd name="connsiteX9" fmla="*/ 168296 w 520683"/>
                <a:gd name="connsiteY9" fmla="*/ 563365 h 606128"/>
                <a:gd name="connsiteX10" fmla="*/ 192052 w 520683"/>
                <a:gd name="connsiteY10" fmla="*/ 540338 h 606128"/>
                <a:gd name="connsiteX11" fmla="*/ 192052 w 520683"/>
                <a:gd name="connsiteY11" fmla="*/ 277453 h 606128"/>
                <a:gd name="connsiteX12" fmla="*/ 168296 w 520683"/>
                <a:gd name="connsiteY12" fmla="*/ 254290 h 606128"/>
                <a:gd name="connsiteX13" fmla="*/ 91124 w 520683"/>
                <a:gd name="connsiteY13" fmla="*/ 211526 h 606128"/>
                <a:gd name="connsiteX14" fmla="*/ 431395 w 520683"/>
                <a:gd name="connsiteY14" fmla="*/ 211526 h 606128"/>
                <a:gd name="connsiteX15" fmla="*/ 473002 w 520683"/>
                <a:gd name="connsiteY15" fmla="*/ 258264 h 606128"/>
                <a:gd name="connsiteX16" fmla="*/ 437025 w 520683"/>
                <a:gd name="connsiteY16" fmla="*/ 559390 h 606128"/>
                <a:gd name="connsiteX17" fmla="*/ 384295 w 520683"/>
                <a:gd name="connsiteY17" fmla="*/ 606128 h 606128"/>
                <a:gd name="connsiteX18" fmla="*/ 140832 w 520683"/>
                <a:gd name="connsiteY18" fmla="*/ 606128 h 606128"/>
                <a:gd name="connsiteX19" fmla="*/ 87828 w 520683"/>
                <a:gd name="connsiteY19" fmla="*/ 559527 h 606128"/>
                <a:gd name="connsiteX20" fmla="*/ 49791 w 520683"/>
                <a:gd name="connsiteY20" fmla="*/ 258264 h 606128"/>
                <a:gd name="connsiteX21" fmla="*/ 91124 w 520683"/>
                <a:gd name="connsiteY21" fmla="*/ 211526 h 606128"/>
                <a:gd name="connsiteX22" fmla="*/ 234922 w 520683"/>
                <a:gd name="connsiteY22" fmla="*/ 46503 h 606128"/>
                <a:gd name="connsiteX23" fmla="*/ 154465 w 520683"/>
                <a:gd name="connsiteY23" fmla="*/ 59939 h 606128"/>
                <a:gd name="connsiteX24" fmla="*/ 152955 w 520683"/>
                <a:gd name="connsiteY24" fmla="*/ 78859 h 606128"/>
                <a:gd name="connsiteX25" fmla="*/ 213366 w 520683"/>
                <a:gd name="connsiteY25" fmla="*/ 90512 h 606128"/>
                <a:gd name="connsiteX26" fmla="*/ 309201 w 520683"/>
                <a:gd name="connsiteY26" fmla="*/ 90512 h 606128"/>
                <a:gd name="connsiteX27" fmla="*/ 372221 w 520683"/>
                <a:gd name="connsiteY27" fmla="*/ 77899 h 606128"/>
                <a:gd name="connsiteX28" fmla="*/ 370024 w 520683"/>
                <a:gd name="connsiteY28" fmla="*/ 59253 h 606128"/>
                <a:gd name="connsiteX29" fmla="*/ 334601 w 520683"/>
                <a:gd name="connsiteY29" fmla="*/ 46503 h 606128"/>
                <a:gd name="connsiteX30" fmla="*/ 234922 w 520683"/>
                <a:gd name="connsiteY30" fmla="*/ 46503 h 606128"/>
                <a:gd name="connsiteX31" fmla="*/ 188927 w 520683"/>
                <a:gd name="connsiteY31" fmla="*/ 27 h 606128"/>
                <a:gd name="connsiteX32" fmla="*/ 336248 w 520683"/>
                <a:gd name="connsiteY32" fmla="*/ 27 h 606128"/>
                <a:gd name="connsiteX33" fmla="*/ 420962 w 520683"/>
                <a:gd name="connsiteY33" fmla="*/ 49794 h 606128"/>
                <a:gd name="connsiteX34" fmla="*/ 435103 w 520683"/>
                <a:gd name="connsiteY34" fmla="*/ 73238 h 606128"/>
                <a:gd name="connsiteX35" fmla="*/ 468330 w 520683"/>
                <a:gd name="connsiteY35" fmla="*/ 90512 h 606128"/>
                <a:gd name="connsiteX36" fmla="*/ 504302 w 520683"/>
                <a:gd name="connsiteY36" fmla="*/ 131093 h 606128"/>
                <a:gd name="connsiteX37" fmla="*/ 518581 w 520683"/>
                <a:gd name="connsiteY37" fmla="*/ 155222 h 606128"/>
                <a:gd name="connsiteX38" fmla="*/ 485629 w 520683"/>
                <a:gd name="connsiteY38" fmla="*/ 179489 h 606128"/>
                <a:gd name="connsiteX39" fmla="*/ 38036 w 520683"/>
                <a:gd name="connsiteY39" fmla="*/ 179489 h 606128"/>
                <a:gd name="connsiteX40" fmla="*/ 1102 w 520683"/>
                <a:gd name="connsiteY40" fmla="*/ 156456 h 606128"/>
                <a:gd name="connsiteX41" fmla="*/ 11125 w 520683"/>
                <a:gd name="connsiteY41" fmla="*/ 133561 h 606128"/>
                <a:gd name="connsiteX42" fmla="*/ 50255 w 520683"/>
                <a:gd name="connsiteY42" fmla="*/ 90512 h 606128"/>
                <a:gd name="connsiteX43" fmla="*/ 91170 w 520683"/>
                <a:gd name="connsiteY43" fmla="*/ 74060 h 606128"/>
                <a:gd name="connsiteX44" fmla="*/ 105587 w 520683"/>
                <a:gd name="connsiteY44" fmla="*/ 51850 h 606128"/>
                <a:gd name="connsiteX45" fmla="*/ 188927 w 520683"/>
                <a:gd name="connsiteY45" fmla="*/ 27 h 606128"/>
                <a:gd name="connsiteX0" fmla="*/ 287350 w 520683"/>
                <a:gd name="connsiteY0" fmla="*/ 540338 h 606128"/>
                <a:gd name="connsiteX1" fmla="*/ 240524 w 520683"/>
                <a:gd name="connsiteY1" fmla="*/ 277453 h 606128"/>
                <a:gd name="connsiteX2" fmla="*/ 240524 w 520683"/>
                <a:gd name="connsiteY2" fmla="*/ 540338 h 606128"/>
                <a:gd name="connsiteX3" fmla="*/ 264280 w 520683"/>
                <a:gd name="connsiteY3" fmla="*/ 563365 h 606128"/>
                <a:gd name="connsiteX4" fmla="*/ 287350 w 520683"/>
                <a:gd name="connsiteY4" fmla="*/ 540338 h 606128"/>
                <a:gd name="connsiteX5" fmla="*/ 168296 w 520683"/>
                <a:gd name="connsiteY5" fmla="*/ 254290 h 606128"/>
                <a:gd name="connsiteX6" fmla="*/ 145227 w 520683"/>
                <a:gd name="connsiteY6" fmla="*/ 277453 h 606128"/>
                <a:gd name="connsiteX7" fmla="*/ 145227 w 520683"/>
                <a:gd name="connsiteY7" fmla="*/ 540338 h 606128"/>
                <a:gd name="connsiteX8" fmla="*/ 168296 w 520683"/>
                <a:gd name="connsiteY8" fmla="*/ 563365 h 606128"/>
                <a:gd name="connsiteX9" fmla="*/ 192052 w 520683"/>
                <a:gd name="connsiteY9" fmla="*/ 540338 h 606128"/>
                <a:gd name="connsiteX10" fmla="*/ 192052 w 520683"/>
                <a:gd name="connsiteY10" fmla="*/ 277453 h 606128"/>
                <a:gd name="connsiteX11" fmla="*/ 168296 w 520683"/>
                <a:gd name="connsiteY11" fmla="*/ 254290 h 606128"/>
                <a:gd name="connsiteX12" fmla="*/ 91124 w 520683"/>
                <a:gd name="connsiteY12" fmla="*/ 211526 h 606128"/>
                <a:gd name="connsiteX13" fmla="*/ 431395 w 520683"/>
                <a:gd name="connsiteY13" fmla="*/ 211526 h 606128"/>
                <a:gd name="connsiteX14" fmla="*/ 473002 w 520683"/>
                <a:gd name="connsiteY14" fmla="*/ 258264 h 606128"/>
                <a:gd name="connsiteX15" fmla="*/ 437025 w 520683"/>
                <a:gd name="connsiteY15" fmla="*/ 559390 h 606128"/>
                <a:gd name="connsiteX16" fmla="*/ 384295 w 520683"/>
                <a:gd name="connsiteY16" fmla="*/ 606128 h 606128"/>
                <a:gd name="connsiteX17" fmla="*/ 140832 w 520683"/>
                <a:gd name="connsiteY17" fmla="*/ 606128 h 606128"/>
                <a:gd name="connsiteX18" fmla="*/ 87828 w 520683"/>
                <a:gd name="connsiteY18" fmla="*/ 559527 h 606128"/>
                <a:gd name="connsiteX19" fmla="*/ 49791 w 520683"/>
                <a:gd name="connsiteY19" fmla="*/ 258264 h 606128"/>
                <a:gd name="connsiteX20" fmla="*/ 91124 w 520683"/>
                <a:gd name="connsiteY20" fmla="*/ 211526 h 606128"/>
                <a:gd name="connsiteX21" fmla="*/ 234922 w 520683"/>
                <a:gd name="connsiteY21" fmla="*/ 46503 h 606128"/>
                <a:gd name="connsiteX22" fmla="*/ 154465 w 520683"/>
                <a:gd name="connsiteY22" fmla="*/ 59939 h 606128"/>
                <a:gd name="connsiteX23" fmla="*/ 152955 w 520683"/>
                <a:gd name="connsiteY23" fmla="*/ 78859 h 606128"/>
                <a:gd name="connsiteX24" fmla="*/ 213366 w 520683"/>
                <a:gd name="connsiteY24" fmla="*/ 90512 h 606128"/>
                <a:gd name="connsiteX25" fmla="*/ 309201 w 520683"/>
                <a:gd name="connsiteY25" fmla="*/ 90512 h 606128"/>
                <a:gd name="connsiteX26" fmla="*/ 372221 w 520683"/>
                <a:gd name="connsiteY26" fmla="*/ 77899 h 606128"/>
                <a:gd name="connsiteX27" fmla="*/ 370024 w 520683"/>
                <a:gd name="connsiteY27" fmla="*/ 59253 h 606128"/>
                <a:gd name="connsiteX28" fmla="*/ 334601 w 520683"/>
                <a:gd name="connsiteY28" fmla="*/ 46503 h 606128"/>
                <a:gd name="connsiteX29" fmla="*/ 234922 w 520683"/>
                <a:gd name="connsiteY29" fmla="*/ 46503 h 606128"/>
                <a:gd name="connsiteX30" fmla="*/ 188927 w 520683"/>
                <a:gd name="connsiteY30" fmla="*/ 27 h 606128"/>
                <a:gd name="connsiteX31" fmla="*/ 336248 w 520683"/>
                <a:gd name="connsiteY31" fmla="*/ 27 h 606128"/>
                <a:gd name="connsiteX32" fmla="*/ 420962 w 520683"/>
                <a:gd name="connsiteY32" fmla="*/ 49794 h 606128"/>
                <a:gd name="connsiteX33" fmla="*/ 435103 w 520683"/>
                <a:gd name="connsiteY33" fmla="*/ 73238 h 606128"/>
                <a:gd name="connsiteX34" fmla="*/ 468330 w 520683"/>
                <a:gd name="connsiteY34" fmla="*/ 90512 h 606128"/>
                <a:gd name="connsiteX35" fmla="*/ 504302 w 520683"/>
                <a:gd name="connsiteY35" fmla="*/ 131093 h 606128"/>
                <a:gd name="connsiteX36" fmla="*/ 518581 w 520683"/>
                <a:gd name="connsiteY36" fmla="*/ 155222 h 606128"/>
                <a:gd name="connsiteX37" fmla="*/ 485629 w 520683"/>
                <a:gd name="connsiteY37" fmla="*/ 179489 h 606128"/>
                <a:gd name="connsiteX38" fmla="*/ 38036 w 520683"/>
                <a:gd name="connsiteY38" fmla="*/ 179489 h 606128"/>
                <a:gd name="connsiteX39" fmla="*/ 1102 w 520683"/>
                <a:gd name="connsiteY39" fmla="*/ 156456 h 606128"/>
                <a:gd name="connsiteX40" fmla="*/ 11125 w 520683"/>
                <a:gd name="connsiteY40" fmla="*/ 133561 h 606128"/>
                <a:gd name="connsiteX41" fmla="*/ 50255 w 520683"/>
                <a:gd name="connsiteY41" fmla="*/ 90512 h 606128"/>
                <a:gd name="connsiteX42" fmla="*/ 91170 w 520683"/>
                <a:gd name="connsiteY42" fmla="*/ 74060 h 606128"/>
                <a:gd name="connsiteX43" fmla="*/ 105587 w 520683"/>
                <a:gd name="connsiteY43" fmla="*/ 51850 h 606128"/>
                <a:gd name="connsiteX44" fmla="*/ 188927 w 520683"/>
                <a:gd name="connsiteY44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68296 w 520683"/>
                <a:gd name="connsiteY4" fmla="*/ 254290 h 606128"/>
                <a:gd name="connsiteX5" fmla="*/ 145227 w 520683"/>
                <a:gd name="connsiteY5" fmla="*/ 277453 h 606128"/>
                <a:gd name="connsiteX6" fmla="*/ 145227 w 520683"/>
                <a:gd name="connsiteY6" fmla="*/ 540338 h 606128"/>
                <a:gd name="connsiteX7" fmla="*/ 168296 w 520683"/>
                <a:gd name="connsiteY7" fmla="*/ 563365 h 606128"/>
                <a:gd name="connsiteX8" fmla="*/ 192052 w 520683"/>
                <a:gd name="connsiteY8" fmla="*/ 540338 h 606128"/>
                <a:gd name="connsiteX9" fmla="*/ 192052 w 520683"/>
                <a:gd name="connsiteY9" fmla="*/ 277453 h 606128"/>
                <a:gd name="connsiteX10" fmla="*/ 168296 w 520683"/>
                <a:gd name="connsiteY10" fmla="*/ 254290 h 606128"/>
                <a:gd name="connsiteX11" fmla="*/ 91124 w 520683"/>
                <a:gd name="connsiteY11" fmla="*/ 211526 h 606128"/>
                <a:gd name="connsiteX12" fmla="*/ 431395 w 520683"/>
                <a:gd name="connsiteY12" fmla="*/ 211526 h 606128"/>
                <a:gd name="connsiteX13" fmla="*/ 473002 w 520683"/>
                <a:gd name="connsiteY13" fmla="*/ 258264 h 606128"/>
                <a:gd name="connsiteX14" fmla="*/ 437025 w 520683"/>
                <a:gd name="connsiteY14" fmla="*/ 559390 h 606128"/>
                <a:gd name="connsiteX15" fmla="*/ 384295 w 520683"/>
                <a:gd name="connsiteY15" fmla="*/ 606128 h 606128"/>
                <a:gd name="connsiteX16" fmla="*/ 140832 w 520683"/>
                <a:gd name="connsiteY16" fmla="*/ 606128 h 606128"/>
                <a:gd name="connsiteX17" fmla="*/ 87828 w 520683"/>
                <a:gd name="connsiteY17" fmla="*/ 559527 h 606128"/>
                <a:gd name="connsiteX18" fmla="*/ 49791 w 520683"/>
                <a:gd name="connsiteY18" fmla="*/ 258264 h 606128"/>
                <a:gd name="connsiteX19" fmla="*/ 91124 w 520683"/>
                <a:gd name="connsiteY19" fmla="*/ 211526 h 606128"/>
                <a:gd name="connsiteX20" fmla="*/ 234922 w 520683"/>
                <a:gd name="connsiteY20" fmla="*/ 46503 h 606128"/>
                <a:gd name="connsiteX21" fmla="*/ 154465 w 520683"/>
                <a:gd name="connsiteY21" fmla="*/ 59939 h 606128"/>
                <a:gd name="connsiteX22" fmla="*/ 152955 w 520683"/>
                <a:gd name="connsiteY22" fmla="*/ 78859 h 606128"/>
                <a:gd name="connsiteX23" fmla="*/ 213366 w 520683"/>
                <a:gd name="connsiteY23" fmla="*/ 90512 h 606128"/>
                <a:gd name="connsiteX24" fmla="*/ 309201 w 520683"/>
                <a:gd name="connsiteY24" fmla="*/ 90512 h 606128"/>
                <a:gd name="connsiteX25" fmla="*/ 372221 w 520683"/>
                <a:gd name="connsiteY25" fmla="*/ 77899 h 606128"/>
                <a:gd name="connsiteX26" fmla="*/ 370024 w 520683"/>
                <a:gd name="connsiteY26" fmla="*/ 59253 h 606128"/>
                <a:gd name="connsiteX27" fmla="*/ 334601 w 520683"/>
                <a:gd name="connsiteY27" fmla="*/ 46503 h 606128"/>
                <a:gd name="connsiteX28" fmla="*/ 234922 w 520683"/>
                <a:gd name="connsiteY28" fmla="*/ 46503 h 606128"/>
                <a:gd name="connsiteX29" fmla="*/ 188927 w 520683"/>
                <a:gd name="connsiteY29" fmla="*/ 27 h 606128"/>
                <a:gd name="connsiteX30" fmla="*/ 336248 w 520683"/>
                <a:gd name="connsiteY30" fmla="*/ 27 h 606128"/>
                <a:gd name="connsiteX31" fmla="*/ 420962 w 520683"/>
                <a:gd name="connsiteY31" fmla="*/ 49794 h 606128"/>
                <a:gd name="connsiteX32" fmla="*/ 435103 w 520683"/>
                <a:gd name="connsiteY32" fmla="*/ 73238 h 606128"/>
                <a:gd name="connsiteX33" fmla="*/ 468330 w 520683"/>
                <a:gd name="connsiteY33" fmla="*/ 90512 h 606128"/>
                <a:gd name="connsiteX34" fmla="*/ 504302 w 520683"/>
                <a:gd name="connsiteY34" fmla="*/ 131093 h 606128"/>
                <a:gd name="connsiteX35" fmla="*/ 518581 w 520683"/>
                <a:gd name="connsiteY35" fmla="*/ 155222 h 606128"/>
                <a:gd name="connsiteX36" fmla="*/ 485629 w 520683"/>
                <a:gd name="connsiteY36" fmla="*/ 179489 h 606128"/>
                <a:gd name="connsiteX37" fmla="*/ 38036 w 520683"/>
                <a:gd name="connsiteY37" fmla="*/ 179489 h 606128"/>
                <a:gd name="connsiteX38" fmla="*/ 1102 w 520683"/>
                <a:gd name="connsiteY38" fmla="*/ 156456 h 606128"/>
                <a:gd name="connsiteX39" fmla="*/ 11125 w 520683"/>
                <a:gd name="connsiteY39" fmla="*/ 133561 h 606128"/>
                <a:gd name="connsiteX40" fmla="*/ 50255 w 520683"/>
                <a:gd name="connsiteY40" fmla="*/ 90512 h 606128"/>
                <a:gd name="connsiteX41" fmla="*/ 91170 w 520683"/>
                <a:gd name="connsiteY41" fmla="*/ 74060 h 606128"/>
                <a:gd name="connsiteX42" fmla="*/ 105587 w 520683"/>
                <a:gd name="connsiteY42" fmla="*/ 51850 h 606128"/>
                <a:gd name="connsiteX43" fmla="*/ 188927 w 520683"/>
                <a:gd name="connsiteY43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68296 w 520683"/>
                <a:gd name="connsiteY4" fmla="*/ 254290 h 606128"/>
                <a:gd name="connsiteX5" fmla="*/ 145227 w 520683"/>
                <a:gd name="connsiteY5" fmla="*/ 277453 h 606128"/>
                <a:gd name="connsiteX6" fmla="*/ 145227 w 520683"/>
                <a:gd name="connsiteY6" fmla="*/ 540338 h 606128"/>
                <a:gd name="connsiteX7" fmla="*/ 168296 w 520683"/>
                <a:gd name="connsiteY7" fmla="*/ 563365 h 606128"/>
                <a:gd name="connsiteX8" fmla="*/ 192052 w 520683"/>
                <a:gd name="connsiteY8" fmla="*/ 540338 h 606128"/>
                <a:gd name="connsiteX9" fmla="*/ 168296 w 520683"/>
                <a:gd name="connsiteY9" fmla="*/ 254290 h 606128"/>
                <a:gd name="connsiteX10" fmla="*/ 91124 w 520683"/>
                <a:gd name="connsiteY10" fmla="*/ 211526 h 606128"/>
                <a:gd name="connsiteX11" fmla="*/ 431395 w 520683"/>
                <a:gd name="connsiteY11" fmla="*/ 211526 h 606128"/>
                <a:gd name="connsiteX12" fmla="*/ 473002 w 520683"/>
                <a:gd name="connsiteY12" fmla="*/ 258264 h 606128"/>
                <a:gd name="connsiteX13" fmla="*/ 437025 w 520683"/>
                <a:gd name="connsiteY13" fmla="*/ 559390 h 606128"/>
                <a:gd name="connsiteX14" fmla="*/ 384295 w 520683"/>
                <a:gd name="connsiteY14" fmla="*/ 606128 h 606128"/>
                <a:gd name="connsiteX15" fmla="*/ 140832 w 520683"/>
                <a:gd name="connsiteY15" fmla="*/ 606128 h 606128"/>
                <a:gd name="connsiteX16" fmla="*/ 87828 w 520683"/>
                <a:gd name="connsiteY16" fmla="*/ 559527 h 606128"/>
                <a:gd name="connsiteX17" fmla="*/ 49791 w 520683"/>
                <a:gd name="connsiteY17" fmla="*/ 258264 h 606128"/>
                <a:gd name="connsiteX18" fmla="*/ 91124 w 520683"/>
                <a:gd name="connsiteY18" fmla="*/ 211526 h 606128"/>
                <a:gd name="connsiteX19" fmla="*/ 234922 w 520683"/>
                <a:gd name="connsiteY19" fmla="*/ 46503 h 606128"/>
                <a:gd name="connsiteX20" fmla="*/ 154465 w 520683"/>
                <a:gd name="connsiteY20" fmla="*/ 59939 h 606128"/>
                <a:gd name="connsiteX21" fmla="*/ 152955 w 520683"/>
                <a:gd name="connsiteY21" fmla="*/ 78859 h 606128"/>
                <a:gd name="connsiteX22" fmla="*/ 213366 w 520683"/>
                <a:gd name="connsiteY22" fmla="*/ 90512 h 606128"/>
                <a:gd name="connsiteX23" fmla="*/ 309201 w 520683"/>
                <a:gd name="connsiteY23" fmla="*/ 90512 h 606128"/>
                <a:gd name="connsiteX24" fmla="*/ 372221 w 520683"/>
                <a:gd name="connsiteY24" fmla="*/ 77899 h 606128"/>
                <a:gd name="connsiteX25" fmla="*/ 370024 w 520683"/>
                <a:gd name="connsiteY25" fmla="*/ 59253 h 606128"/>
                <a:gd name="connsiteX26" fmla="*/ 334601 w 520683"/>
                <a:gd name="connsiteY26" fmla="*/ 46503 h 606128"/>
                <a:gd name="connsiteX27" fmla="*/ 234922 w 520683"/>
                <a:gd name="connsiteY27" fmla="*/ 46503 h 606128"/>
                <a:gd name="connsiteX28" fmla="*/ 188927 w 520683"/>
                <a:gd name="connsiteY28" fmla="*/ 27 h 606128"/>
                <a:gd name="connsiteX29" fmla="*/ 336248 w 520683"/>
                <a:gd name="connsiteY29" fmla="*/ 27 h 606128"/>
                <a:gd name="connsiteX30" fmla="*/ 420962 w 520683"/>
                <a:gd name="connsiteY30" fmla="*/ 49794 h 606128"/>
                <a:gd name="connsiteX31" fmla="*/ 435103 w 520683"/>
                <a:gd name="connsiteY31" fmla="*/ 73238 h 606128"/>
                <a:gd name="connsiteX32" fmla="*/ 468330 w 520683"/>
                <a:gd name="connsiteY32" fmla="*/ 90512 h 606128"/>
                <a:gd name="connsiteX33" fmla="*/ 504302 w 520683"/>
                <a:gd name="connsiteY33" fmla="*/ 131093 h 606128"/>
                <a:gd name="connsiteX34" fmla="*/ 518581 w 520683"/>
                <a:gd name="connsiteY34" fmla="*/ 155222 h 606128"/>
                <a:gd name="connsiteX35" fmla="*/ 485629 w 520683"/>
                <a:gd name="connsiteY35" fmla="*/ 179489 h 606128"/>
                <a:gd name="connsiteX36" fmla="*/ 38036 w 520683"/>
                <a:gd name="connsiteY36" fmla="*/ 179489 h 606128"/>
                <a:gd name="connsiteX37" fmla="*/ 1102 w 520683"/>
                <a:gd name="connsiteY37" fmla="*/ 156456 h 606128"/>
                <a:gd name="connsiteX38" fmla="*/ 11125 w 520683"/>
                <a:gd name="connsiteY38" fmla="*/ 133561 h 606128"/>
                <a:gd name="connsiteX39" fmla="*/ 50255 w 520683"/>
                <a:gd name="connsiteY39" fmla="*/ 90512 h 606128"/>
                <a:gd name="connsiteX40" fmla="*/ 91170 w 520683"/>
                <a:gd name="connsiteY40" fmla="*/ 74060 h 606128"/>
                <a:gd name="connsiteX41" fmla="*/ 105587 w 520683"/>
                <a:gd name="connsiteY41" fmla="*/ 51850 h 606128"/>
                <a:gd name="connsiteX42" fmla="*/ 188927 w 520683"/>
                <a:gd name="connsiteY42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92052 w 520683"/>
                <a:gd name="connsiteY4" fmla="*/ 540338 h 606128"/>
                <a:gd name="connsiteX5" fmla="*/ 145227 w 520683"/>
                <a:gd name="connsiteY5" fmla="*/ 277453 h 606128"/>
                <a:gd name="connsiteX6" fmla="*/ 145227 w 520683"/>
                <a:gd name="connsiteY6" fmla="*/ 540338 h 606128"/>
                <a:gd name="connsiteX7" fmla="*/ 168296 w 520683"/>
                <a:gd name="connsiteY7" fmla="*/ 563365 h 606128"/>
                <a:gd name="connsiteX8" fmla="*/ 192052 w 520683"/>
                <a:gd name="connsiteY8" fmla="*/ 540338 h 606128"/>
                <a:gd name="connsiteX9" fmla="*/ 91124 w 520683"/>
                <a:gd name="connsiteY9" fmla="*/ 211526 h 606128"/>
                <a:gd name="connsiteX10" fmla="*/ 431395 w 520683"/>
                <a:gd name="connsiteY10" fmla="*/ 211526 h 606128"/>
                <a:gd name="connsiteX11" fmla="*/ 473002 w 520683"/>
                <a:gd name="connsiteY11" fmla="*/ 258264 h 606128"/>
                <a:gd name="connsiteX12" fmla="*/ 437025 w 520683"/>
                <a:gd name="connsiteY12" fmla="*/ 559390 h 606128"/>
                <a:gd name="connsiteX13" fmla="*/ 384295 w 520683"/>
                <a:gd name="connsiteY13" fmla="*/ 606128 h 606128"/>
                <a:gd name="connsiteX14" fmla="*/ 140832 w 520683"/>
                <a:gd name="connsiteY14" fmla="*/ 606128 h 606128"/>
                <a:gd name="connsiteX15" fmla="*/ 87828 w 520683"/>
                <a:gd name="connsiteY15" fmla="*/ 559527 h 606128"/>
                <a:gd name="connsiteX16" fmla="*/ 49791 w 520683"/>
                <a:gd name="connsiteY16" fmla="*/ 258264 h 606128"/>
                <a:gd name="connsiteX17" fmla="*/ 91124 w 520683"/>
                <a:gd name="connsiteY17" fmla="*/ 211526 h 606128"/>
                <a:gd name="connsiteX18" fmla="*/ 234922 w 520683"/>
                <a:gd name="connsiteY18" fmla="*/ 46503 h 606128"/>
                <a:gd name="connsiteX19" fmla="*/ 154465 w 520683"/>
                <a:gd name="connsiteY19" fmla="*/ 59939 h 606128"/>
                <a:gd name="connsiteX20" fmla="*/ 152955 w 520683"/>
                <a:gd name="connsiteY20" fmla="*/ 78859 h 606128"/>
                <a:gd name="connsiteX21" fmla="*/ 213366 w 520683"/>
                <a:gd name="connsiteY21" fmla="*/ 90512 h 606128"/>
                <a:gd name="connsiteX22" fmla="*/ 309201 w 520683"/>
                <a:gd name="connsiteY22" fmla="*/ 90512 h 606128"/>
                <a:gd name="connsiteX23" fmla="*/ 372221 w 520683"/>
                <a:gd name="connsiteY23" fmla="*/ 77899 h 606128"/>
                <a:gd name="connsiteX24" fmla="*/ 370024 w 520683"/>
                <a:gd name="connsiteY24" fmla="*/ 59253 h 606128"/>
                <a:gd name="connsiteX25" fmla="*/ 334601 w 520683"/>
                <a:gd name="connsiteY25" fmla="*/ 46503 h 606128"/>
                <a:gd name="connsiteX26" fmla="*/ 234922 w 520683"/>
                <a:gd name="connsiteY26" fmla="*/ 46503 h 606128"/>
                <a:gd name="connsiteX27" fmla="*/ 188927 w 520683"/>
                <a:gd name="connsiteY27" fmla="*/ 27 h 606128"/>
                <a:gd name="connsiteX28" fmla="*/ 336248 w 520683"/>
                <a:gd name="connsiteY28" fmla="*/ 27 h 606128"/>
                <a:gd name="connsiteX29" fmla="*/ 420962 w 520683"/>
                <a:gd name="connsiteY29" fmla="*/ 49794 h 606128"/>
                <a:gd name="connsiteX30" fmla="*/ 435103 w 520683"/>
                <a:gd name="connsiteY30" fmla="*/ 73238 h 606128"/>
                <a:gd name="connsiteX31" fmla="*/ 468330 w 520683"/>
                <a:gd name="connsiteY31" fmla="*/ 90512 h 606128"/>
                <a:gd name="connsiteX32" fmla="*/ 504302 w 520683"/>
                <a:gd name="connsiteY32" fmla="*/ 131093 h 606128"/>
                <a:gd name="connsiteX33" fmla="*/ 518581 w 520683"/>
                <a:gd name="connsiteY33" fmla="*/ 155222 h 606128"/>
                <a:gd name="connsiteX34" fmla="*/ 485629 w 520683"/>
                <a:gd name="connsiteY34" fmla="*/ 179489 h 606128"/>
                <a:gd name="connsiteX35" fmla="*/ 38036 w 520683"/>
                <a:gd name="connsiteY35" fmla="*/ 179489 h 606128"/>
                <a:gd name="connsiteX36" fmla="*/ 1102 w 520683"/>
                <a:gd name="connsiteY36" fmla="*/ 156456 h 606128"/>
                <a:gd name="connsiteX37" fmla="*/ 11125 w 520683"/>
                <a:gd name="connsiteY37" fmla="*/ 133561 h 606128"/>
                <a:gd name="connsiteX38" fmla="*/ 50255 w 520683"/>
                <a:gd name="connsiteY38" fmla="*/ 90512 h 606128"/>
                <a:gd name="connsiteX39" fmla="*/ 91170 w 520683"/>
                <a:gd name="connsiteY39" fmla="*/ 74060 h 606128"/>
                <a:gd name="connsiteX40" fmla="*/ 105587 w 520683"/>
                <a:gd name="connsiteY40" fmla="*/ 51850 h 606128"/>
                <a:gd name="connsiteX41" fmla="*/ 188927 w 520683"/>
                <a:gd name="connsiteY41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92052 w 520683"/>
                <a:gd name="connsiteY4" fmla="*/ 540338 h 606128"/>
                <a:gd name="connsiteX5" fmla="*/ 145227 w 520683"/>
                <a:gd name="connsiteY5" fmla="*/ 540338 h 606128"/>
                <a:gd name="connsiteX6" fmla="*/ 168296 w 520683"/>
                <a:gd name="connsiteY6" fmla="*/ 563365 h 606128"/>
                <a:gd name="connsiteX7" fmla="*/ 192052 w 520683"/>
                <a:gd name="connsiteY7" fmla="*/ 540338 h 606128"/>
                <a:gd name="connsiteX8" fmla="*/ 91124 w 520683"/>
                <a:gd name="connsiteY8" fmla="*/ 211526 h 606128"/>
                <a:gd name="connsiteX9" fmla="*/ 431395 w 520683"/>
                <a:gd name="connsiteY9" fmla="*/ 211526 h 606128"/>
                <a:gd name="connsiteX10" fmla="*/ 473002 w 520683"/>
                <a:gd name="connsiteY10" fmla="*/ 258264 h 606128"/>
                <a:gd name="connsiteX11" fmla="*/ 437025 w 520683"/>
                <a:gd name="connsiteY11" fmla="*/ 559390 h 606128"/>
                <a:gd name="connsiteX12" fmla="*/ 384295 w 520683"/>
                <a:gd name="connsiteY12" fmla="*/ 606128 h 606128"/>
                <a:gd name="connsiteX13" fmla="*/ 140832 w 520683"/>
                <a:gd name="connsiteY13" fmla="*/ 606128 h 606128"/>
                <a:gd name="connsiteX14" fmla="*/ 87828 w 520683"/>
                <a:gd name="connsiteY14" fmla="*/ 559527 h 606128"/>
                <a:gd name="connsiteX15" fmla="*/ 49791 w 520683"/>
                <a:gd name="connsiteY15" fmla="*/ 258264 h 606128"/>
                <a:gd name="connsiteX16" fmla="*/ 91124 w 520683"/>
                <a:gd name="connsiteY16" fmla="*/ 211526 h 606128"/>
                <a:gd name="connsiteX17" fmla="*/ 234922 w 520683"/>
                <a:gd name="connsiteY17" fmla="*/ 46503 h 606128"/>
                <a:gd name="connsiteX18" fmla="*/ 154465 w 520683"/>
                <a:gd name="connsiteY18" fmla="*/ 59939 h 606128"/>
                <a:gd name="connsiteX19" fmla="*/ 152955 w 520683"/>
                <a:gd name="connsiteY19" fmla="*/ 78859 h 606128"/>
                <a:gd name="connsiteX20" fmla="*/ 213366 w 520683"/>
                <a:gd name="connsiteY20" fmla="*/ 90512 h 606128"/>
                <a:gd name="connsiteX21" fmla="*/ 309201 w 520683"/>
                <a:gd name="connsiteY21" fmla="*/ 90512 h 606128"/>
                <a:gd name="connsiteX22" fmla="*/ 372221 w 520683"/>
                <a:gd name="connsiteY22" fmla="*/ 77899 h 606128"/>
                <a:gd name="connsiteX23" fmla="*/ 370024 w 520683"/>
                <a:gd name="connsiteY23" fmla="*/ 59253 h 606128"/>
                <a:gd name="connsiteX24" fmla="*/ 334601 w 520683"/>
                <a:gd name="connsiteY24" fmla="*/ 46503 h 606128"/>
                <a:gd name="connsiteX25" fmla="*/ 234922 w 520683"/>
                <a:gd name="connsiteY25" fmla="*/ 46503 h 606128"/>
                <a:gd name="connsiteX26" fmla="*/ 188927 w 520683"/>
                <a:gd name="connsiteY26" fmla="*/ 27 h 606128"/>
                <a:gd name="connsiteX27" fmla="*/ 336248 w 520683"/>
                <a:gd name="connsiteY27" fmla="*/ 27 h 606128"/>
                <a:gd name="connsiteX28" fmla="*/ 420962 w 520683"/>
                <a:gd name="connsiteY28" fmla="*/ 49794 h 606128"/>
                <a:gd name="connsiteX29" fmla="*/ 435103 w 520683"/>
                <a:gd name="connsiteY29" fmla="*/ 73238 h 606128"/>
                <a:gd name="connsiteX30" fmla="*/ 468330 w 520683"/>
                <a:gd name="connsiteY30" fmla="*/ 90512 h 606128"/>
                <a:gd name="connsiteX31" fmla="*/ 504302 w 520683"/>
                <a:gd name="connsiteY31" fmla="*/ 131093 h 606128"/>
                <a:gd name="connsiteX32" fmla="*/ 518581 w 520683"/>
                <a:gd name="connsiteY32" fmla="*/ 155222 h 606128"/>
                <a:gd name="connsiteX33" fmla="*/ 485629 w 520683"/>
                <a:gd name="connsiteY33" fmla="*/ 179489 h 606128"/>
                <a:gd name="connsiteX34" fmla="*/ 38036 w 520683"/>
                <a:gd name="connsiteY34" fmla="*/ 179489 h 606128"/>
                <a:gd name="connsiteX35" fmla="*/ 1102 w 520683"/>
                <a:gd name="connsiteY35" fmla="*/ 156456 h 606128"/>
                <a:gd name="connsiteX36" fmla="*/ 11125 w 520683"/>
                <a:gd name="connsiteY36" fmla="*/ 133561 h 606128"/>
                <a:gd name="connsiteX37" fmla="*/ 50255 w 520683"/>
                <a:gd name="connsiteY37" fmla="*/ 90512 h 606128"/>
                <a:gd name="connsiteX38" fmla="*/ 91170 w 520683"/>
                <a:gd name="connsiteY38" fmla="*/ 74060 h 606128"/>
                <a:gd name="connsiteX39" fmla="*/ 105587 w 520683"/>
                <a:gd name="connsiteY39" fmla="*/ 51850 h 606128"/>
                <a:gd name="connsiteX40" fmla="*/ 188927 w 520683"/>
                <a:gd name="connsiteY40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68296 w 520683"/>
                <a:gd name="connsiteY4" fmla="*/ 563365 h 606128"/>
                <a:gd name="connsiteX5" fmla="*/ 145227 w 520683"/>
                <a:gd name="connsiteY5" fmla="*/ 540338 h 606128"/>
                <a:gd name="connsiteX6" fmla="*/ 168296 w 520683"/>
                <a:gd name="connsiteY6" fmla="*/ 563365 h 606128"/>
                <a:gd name="connsiteX7" fmla="*/ 91124 w 520683"/>
                <a:gd name="connsiteY7" fmla="*/ 211526 h 606128"/>
                <a:gd name="connsiteX8" fmla="*/ 431395 w 520683"/>
                <a:gd name="connsiteY8" fmla="*/ 211526 h 606128"/>
                <a:gd name="connsiteX9" fmla="*/ 473002 w 520683"/>
                <a:gd name="connsiteY9" fmla="*/ 258264 h 606128"/>
                <a:gd name="connsiteX10" fmla="*/ 437025 w 520683"/>
                <a:gd name="connsiteY10" fmla="*/ 559390 h 606128"/>
                <a:gd name="connsiteX11" fmla="*/ 384295 w 520683"/>
                <a:gd name="connsiteY11" fmla="*/ 606128 h 606128"/>
                <a:gd name="connsiteX12" fmla="*/ 140832 w 520683"/>
                <a:gd name="connsiteY12" fmla="*/ 606128 h 606128"/>
                <a:gd name="connsiteX13" fmla="*/ 87828 w 520683"/>
                <a:gd name="connsiteY13" fmla="*/ 559527 h 606128"/>
                <a:gd name="connsiteX14" fmla="*/ 49791 w 520683"/>
                <a:gd name="connsiteY14" fmla="*/ 258264 h 606128"/>
                <a:gd name="connsiteX15" fmla="*/ 91124 w 520683"/>
                <a:gd name="connsiteY15" fmla="*/ 211526 h 606128"/>
                <a:gd name="connsiteX16" fmla="*/ 234922 w 520683"/>
                <a:gd name="connsiteY16" fmla="*/ 46503 h 606128"/>
                <a:gd name="connsiteX17" fmla="*/ 154465 w 520683"/>
                <a:gd name="connsiteY17" fmla="*/ 59939 h 606128"/>
                <a:gd name="connsiteX18" fmla="*/ 152955 w 520683"/>
                <a:gd name="connsiteY18" fmla="*/ 78859 h 606128"/>
                <a:gd name="connsiteX19" fmla="*/ 213366 w 520683"/>
                <a:gd name="connsiteY19" fmla="*/ 90512 h 606128"/>
                <a:gd name="connsiteX20" fmla="*/ 309201 w 520683"/>
                <a:gd name="connsiteY20" fmla="*/ 90512 h 606128"/>
                <a:gd name="connsiteX21" fmla="*/ 372221 w 520683"/>
                <a:gd name="connsiteY21" fmla="*/ 77899 h 606128"/>
                <a:gd name="connsiteX22" fmla="*/ 370024 w 520683"/>
                <a:gd name="connsiteY22" fmla="*/ 59253 h 606128"/>
                <a:gd name="connsiteX23" fmla="*/ 334601 w 520683"/>
                <a:gd name="connsiteY23" fmla="*/ 46503 h 606128"/>
                <a:gd name="connsiteX24" fmla="*/ 234922 w 520683"/>
                <a:gd name="connsiteY24" fmla="*/ 46503 h 606128"/>
                <a:gd name="connsiteX25" fmla="*/ 188927 w 520683"/>
                <a:gd name="connsiteY25" fmla="*/ 27 h 606128"/>
                <a:gd name="connsiteX26" fmla="*/ 336248 w 520683"/>
                <a:gd name="connsiteY26" fmla="*/ 27 h 606128"/>
                <a:gd name="connsiteX27" fmla="*/ 420962 w 520683"/>
                <a:gd name="connsiteY27" fmla="*/ 49794 h 606128"/>
                <a:gd name="connsiteX28" fmla="*/ 435103 w 520683"/>
                <a:gd name="connsiteY28" fmla="*/ 73238 h 606128"/>
                <a:gd name="connsiteX29" fmla="*/ 468330 w 520683"/>
                <a:gd name="connsiteY29" fmla="*/ 90512 h 606128"/>
                <a:gd name="connsiteX30" fmla="*/ 504302 w 520683"/>
                <a:gd name="connsiteY30" fmla="*/ 131093 h 606128"/>
                <a:gd name="connsiteX31" fmla="*/ 518581 w 520683"/>
                <a:gd name="connsiteY31" fmla="*/ 155222 h 606128"/>
                <a:gd name="connsiteX32" fmla="*/ 485629 w 520683"/>
                <a:gd name="connsiteY32" fmla="*/ 179489 h 606128"/>
                <a:gd name="connsiteX33" fmla="*/ 38036 w 520683"/>
                <a:gd name="connsiteY33" fmla="*/ 179489 h 606128"/>
                <a:gd name="connsiteX34" fmla="*/ 1102 w 520683"/>
                <a:gd name="connsiteY34" fmla="*/ 156456 h 606128"/>
                <a:gd name="connsiteX35" fmla="*/ 11125 w 520683"/>
                <a:gd name="connsiteY35" fmla="*/ 133561 h 606128"/>
                <a:gd name="connsiteX36" fmla="*/ 50255 w 520683"/>
                <a:gd name="connsiteY36" fmla="*/ 90512 h 606128"/>
                <a:gd name="connsiteX37" fmla="*/ 91170 w 520683"/>
                <a:gd name="connsiteY37" fmla="*/ 74060 h 606128"/>
                <a:gd name="connsiteX38" fmla="*/ 105587 w 520683"/>
                <a:gd name="connsiteY38" fmla="*/ 51850 h 606128"/>
                <a:gd name="connsiteX39" fmla="*/ 188927 w 520683"/>
                <a:gd name="connsiteY39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91124 w 520683"/>
                <a:gd name="connsiteY4" fmla="*/ 211526 h 606128"/>
                <a:gd name="connsiteX5" fmla="*/ 431395 w 520683"/>
                <a:gd name="connsiteY5" fmla="*/ 211526 h 606128"/>
                <a:gd name="connsiteX6" fmla="*/ 473002 w 520683"/>
                <a:gd name="connsiteY6" fmla="*/ 258264 h 606128"/>
                <a:gd name="connsiteX7" fmla="*/ 437025 w 520683"/>
                <a:gd name="connsiteY7" fmla="*/ 559390 h 606128"/>
                <a:gd name="connsiteX8" fmla="*/ 384295 w 520683"/>
                <a:gd name="connsiteY8" fmla="*/ 606128 h 606128"/>
                <a:gd name="connsiteX9" fmla="*/ 140832 w 520683"/>
                <a:gd name="connsiteY9" fmla="*/ 606128 h 606128"/>
                <a:gd name="connsiteX10" fmla="*/ 87828 w 520683"/>
                <a:gd name="connsiteY10" fmla="*/ 559527 h 606128"/>
                <a:gd name="connsiteX11" fmla="*/ 49791 w 520683"/>
                <a:gd name="connsiteY11" fmla="*/ 258264 h 606128"/>
                <a:gd name="connsiteX12" fmla="*/ 91124 w 520683"/>
                <a:gd name="connsiteY12" fmla="*/ 211526 h 606128"/>
                <a:gd name="connsiteX13" fmla="*/ 234922 w 520683"/>
                <a:gd name="connsiteY13" fmla="*/ 46503 h 606128"/>
                <a:gd name="connsiteX14" fmla="*/ 154465 w 520683"/>
                <a:gd name="connsiteY14" fmla="*/ 59939 h 606128"/>
                <a:gd name="connsiteX15" fmla="*/ 152955 w 520683"/>
                <a:gd name="connsiteY15" fmla="*/ 78859 h 606128"/>
                <a:gd name="connsiteX16" fmla="*/ 213366 w 520683"/>
                <a:gd name="connsiteY16" fmla="*/ 90512 h 606128"/>
                <a:gd name="connsiteX17" fmla="*/ 309201 w 520683"/>
                <a:gd name="connsiteY17" fmla="*/ 90512 h 606128"/>
                <a:gd name="connsiteX18" fmla="*/ 372221 w 520683"/>
                <a:gd name="connsiteY18" fmla="*/ 77899 h 606128"/>
                <a:gd name="connsiteX19" fmla="*/ 370024 w 520683"/>
                <a:gd name="connsiteY19" fmla="*/ 59253 h 606128"/>
                <a:gd name="connsiteX20" fmla="*/ 334601 w 520683"/>
                <a:gd name="connsiteY20" fmla="*/ 46503 h 606128"/>
                <a:gd name="connsiteX21" fmla="*/ 234922 w 520683"/>
                <a:gd name="connsiteY21" fmla="*/ 46503 h 606128"/>
                <a:gd name="connsiteX22" fmla="*/ 188927 w 520683"/>
                <a:gd name="connsiteY22" fmla="*/ 27 h 606128"/>
                <a:gd name="connsiteX23" fmla="*/ 336248 w 520683"/>
                <a:gd name="connsiteY23" fmla="*/ 27 h 606128"/>
                <a:gd name="connsiteX24" fmla="*/ 420962 w 520683"/>
                <a:gd name="connsiteY24" fmla="*/ 49794 h 606128"/>
                <a:gd name="connsiteX25" fmla="*/ 435103 w 520683"/>
                <a:gd name="connsiteY25" fmla="*/ 73238 h 606128"/>
                <a:gd name="connsiteX26" fmla="*/ 468330 w 520683"/>
                <a:gd name="connsiteY26" fmla="*/ 90512 h 606128"/>
                <a:gd name="connsiteX27" fmla="*/ 504302 w 520683"/>
                <a:gd name="connsiteY27" fmla="*/ 131093 h 606128"/>
                <a:gd name="connsiteX28" fmla="*/ 518581 w 520683"/>
                <a:gd name="connsiteY28" fmla="*/ 155222 h 606128"/>
                <a:gd name="connsiteX29" fmla="*/ 485629 w 520683"/>
                <a:gd name="connsiteY29" fmla="*/ 179489 h 606128"/>
                <a:gd name="connsiteX30" fmla="*/ 38036 w 520683"/>
                <a:gd name="connsiteY30" fmla="*/ 179489 h 606128"/>
                <a:gd name="connsiteX31" fmla="*/ 1102 w 520683"/>
                <a:gd name="connsiteY31" fmla="*/ 156456 h 606128"/>
                <a:gd name="connsiteX32" fmla="*/ 11125 w 520683"/>
                <a:gd name="connsiteY32" fmla="*/ 133561 h 606128"/>
                <a:gd name="connsiteX33" fmla="*/ 50255 w 520683"/>
                <a:gd name="connsiteY33" fmla="*/ 90512 h 606128"/>
                <a:gd name="connsiteX34" fmla="*/ 91170 w 520683"/>
                <a:gd name="connsiteY34" fmla="*/ 74060 h 606128"/>
                <a:gd name="connsiteX35" fmla="*/ 105587 w 520683"/>
                <a:gd name="connsiteY35" fmla="*/ 51850 h 606128"/>
                <a:gd name="connsiteX36" fmla="*/ 188927 w 520683"/>
                <a:gd name="connsiteY36" fmla="*/ 27 h 606128"/>
                <a:gd name="connsiteX0" fmla="*/ 287350 w 520683"/>
                <a:gd name="connsiteY0" fmla="*/ 540338 h 606128"/>
                <a:gd name="connsiteX1" fmla="*/ 264280 w 520683"/>
                <a:gd name="connsiteY1" fmla="*/ 563365 h 606128"/>
                <a:gd name="connsiteX2" fmla="*/ 287350 w 520683"/>
                <a:gd name="connsiteY2" fmla="*/ 540338 h 606128"/>
                <a:gd name="connsiteX3" fmla="*/ 91124 w 520683"/>
                <a:gd name="connsiteY3" fmla="*/ 211526 h 606128"/>
                <a:gd name="connsiteX4" fmla="*/ 431395 w 520683"/>
                <a:gd name="connsiteY4" fmla="*/ 211526 h 606128"/>
                <a:gd name="connsiteX5" fmla="*/ 473002 w 520683"/>
                <a:gd name="connsiteY5" fmla="*/ 258264 h 606128"/>
                <a:gd name="connsiteX6" fmla="*/ 437025 w 520683"/>
                <a:gd name="connsiteY6" fmla="*/ 559390 h 606128"/>
                <a:gd name="connsiteX7" fmla="*/ 384295 w 520683"/>
                <a:gd name="connsiteY7" fmla="*/ 606128 h 606128"/>
                <a:gd name="connsiteX8" fmla="*/ 140832 w 520683"/>
                <a:gd name="connsiteY8" fmla="*/ 606128 h 606128"/>
                <a:gd name="connsiteX9" fmla="*/ 87828 w 520683"/>
                <a:gd name="connsiteY9" fmla="*/ 559527 h 606128"/>
                <a:gd name="connsiteX10" fmla="*/ 49791 w 520683"/>
                <a:gd name="connsiteY10" fmla="*/ 258264 h 606128"/>
                <a:gd name="connsiteX11" fmla="*/ 91124 w 520683"/>
                <a:gd name="connsiteY11" fmla="*/ 211526 h 606128"/>
                <a:gd name="connsiteX12" fmla="*/ 234922 w 520683"/>
                <a:gd name="connsiteY12" fmla="*/ 46503 h 606128"/>
                <a:gd name="connsiteX13" fmla="*/ 154465 w 520683"/>
                <a:gd name="connsiteY13" fmla="*/ 59939 h 606128"/>
                <a:gd name="connsiteX14" fmla="*/ 152955 w 520683"/>
                <a:gd name="connsiteY14" fmla="*/ 78859 h 606128"/>
                <a:gd name="connsiteX15" fmla="*/ 213366 w 520683"/>
                <a:gd name="connsiteY15" fmla="*/ 90512 h 606128"/>
                <a:gd name="connsiteX16" fmla="*/ 309201 w 520683"/>
                <a:gd name="connsiteY16" fmla="*/ 90512 h 606128"/>
                <a:gd name="connsiteX17" fmla="*/ 372221 w 520683"/>
                <a:gd name="connsiteY17" fmla="*/ 77899 h 606128"/>
                <a:gd name="connsiteX18" fmla="*/ 370024 w 520683"/>
                <a:gd name="connsiteY18" fmla="*/ 59253 h 606128"/>
                <a:gd name="connsiteX19" fmla="*/ 334601 w 520683"/>
                <a:gd name="connsiteY19" fmla="*/ 46503 h 606128"/>
                <a:gd name="connsiteX20" fmla="*/ 234922 w 520683"/>
                <a:gd name="connsiteY20" fmla="*/ 46503 h 606128"/>
                <a:gd name="connsiteX21" fmla="*/ 188927 w 520683"/>
                <a:gd name="connsiteY21" fmla="*/ 27 h 606128"/>
                <a:gd name="connsiteX22" fmla="*/ 336248 w 520683"/>
                <a:gd name="connsiteY22" fmla="*/ 27 h 606128"/>
                <a:gd name="connsiteX23" fmla="*/ 420962 w 520683"/>
                <a:gd name="connsiteY23" fmla="*/ 49794 h 606128"/>
                <a:gd name="connsiteX24" fmla="*/ 435103 w 520683"/>
                <a:gd name="connsiteY24" fmla="*/ 73238 h 606128"/>
                <a:gd name="connsiteX25" fmla="*/ 468330 w 520683"/>
                <a:gd name="connsiteY25" fmla="*/ 90512 h 606128"/>
                <a:gd name="connsiteX26" fmla="*/ 504302 w 520683"/>
                <a:gd name="connsiteY26" fmla="*/ 131093 h 606128"/>
                <a:gd name="connsiteX27" fmla="*/ 518581 w 520683"/>
                <a:gd name="connsiteY27" fmla="*/ 155222 h 606128"/>
                <a:gd name="connsiteX28" fmla="*/ 485629 w 520683"/>
                <a:gd name="connsiteY28" fmla="*/ 179489 h 606128"/>
                <a:gd name="connsiteX29" fmla="*/ 38036 w 520683"/>
                <a:gd name="connsiteY29" fmla="*/ 179489 h 606128"/>
                <a:gd name="connsiteX30" fmla="*/ 1102 w 520683"/>
                <a:gd name="connsiteY30" fmla="*/ 156456 h 606128"/>
                <a:gd name="connsiteX31" fmla="*/ 11125 w 520683"/>
                <a:gd name="connsiteY31" fmla="*/ 133561 h 606128"/>
                <a:gd name="connsiteX32" fmla="*/ 50255 w 520683"/>
                <a:gd name="connsiteY32" fmla="*/ 90512 h 606128"/>
                <a:gd name="connsiteX33" fmla="*/ 91170 w 520683"/>
                <a:gd name="connsiteY33" fmla="*/ 74060 h 606128"/>
                <a:gd name="connsiteX34" fmla="*/ 105587 w 520683"/>
                <a:gd name="connsiteY34" fmla="*/ 51850 h 606128"/>
                <a:gd name="connsiteX35" fmla="*/ 188927 w 520683"/>
                <a:gd name="connsiteY35" fmla="*/ 27 h 606128"/>
                <a:gd name="connsiteX0" fmla="*/ 91124 w 520683"/>
                <a:gd name="connsiteY0" fmla="*/ 211526 h 606128"/>
                <a:gd name="connsiteX1" fmla="*/ 431395 w 520683"/>
                <a:gd name="connsiteY1" fmla="*/ 211526 h 606128"/>
                <a:gd name="connsiteX2" fmla="*/ 473002 w 520683"/>
                <a:gd name="connsiteY2" fmla="*/ 258264 h 606128"/>
                <a:gd name="connsiteX3" fmla="*/ 437025 w 520683"/>
                <a:gd name="connsiteY3" fmla="*/ 559390 h 606128"/>
                <a:gd name="connsiteX4" fmla="*/ 384295 w 520683"/>
                <a:gd name="connsiteY4" fmla="*/ 606128 h 606128"/>
                <a:gd name="connsiteX5" fmla="*/ 140832 w 520683"/>
                <a:gd name="connsiteY5" fmla="*/ 606128 h 606128"/>
                <a:gd name="connsiteX6" fmla="*/ 87828 w 520683"/>
                <a:gd name="connsiteY6" fmla="*/ 559527 h 606128"/>
                <a:gd name="connsiteX7" fmla="*/ 49791 w 520683"/>
                <a:gd name="connsiteY7" fmla="*/ 258264 h 606128"/>
                <a:gd name="connsiteX8" fmla="*/ 91124 w 520683"/>
                <a:gd name="connsiteY8" fmla="*/ 211526 h 606128"/>
                <a:gd name="connsiteX9" fmla="*/ 234922 w 520683"/>
                <a:gd name="connsiteY9" fmla="*/ 46503 h 606128"/>
                <a:gd name="connsiteX10" fmla="*/ 154465 w 520683"/>
                <a:gd name="connsiteY10" fmla="*/ 59939 h 606128"/>
                <a:gd name="connsiteX11" fmla="*/ 152955 w 520683"/>
                <a:gd name="connsiteY11" fmla="*/ 78859 h 606128"/>
                <a:gd name="connsiteX12" fmla="*/ 213366 w 520683"/>
                <a:gd name="connsiteY12" fmla="*/ 90512 h 606128"/>
                <a:gd name="connsiteX13" fmla="*/ 309201 w 520683"/>
                <a:gd name="connsiteY13" fmla="*/ 90512 h 606128"/>
                <a:gd name="connsiteX14" fmla="*/ 372221 w 520683"/>
                <a:gd name="connsiteY14" fmla="*/ 77899 h 606128"/>
                <a:gd name="connsiteX15" fmla="*/ 370024 w 520683"/>
                <a:gd name="connsiteY15" fmla="*/ 59253 h 606128"/>
                <a:gd name="connsiteX16" fmla="*/ 334601 w 520683"/>
                <a:gd name="connsiteY16" fmla="*/ 46503 h 606128"/>
                <a:gd name="connsiteX17" fmla="*/ 234922 w 520683"/>
                <a:gd name="connsiteY17" fmla="*/ 46503 h 606128"/>
                <a:gd name="connsiteX18" fmla="*/ 188927 w 520683"/>
                <a:gd name="connsiteY18" fmla="*/ 27 h 606128"/>
                <a:gd name="connsiteX19" fmla="*/ 336248 w 520683"/>
                <a:gd name="connsiteY19" fmla="*/ 27 h 606128"/>
                <a:gd name="connsiteX20" fmla="*/ 420962 w 520683"/>
                <a:gd name="connsiteY20" fmla="*/ 49794 h 606128"/>
                <a:gd name="connsiteX21" fmla="*/ 435103 w 520683"/>
                <a:gd name="connsiteY21" fmla="*/ 73238 h 606128"/>
                <a:gd name="connsiteX22" fmla="*/ 468330 w 520683"/>
                <a:gd name="connsiteY22" fmla="*/ 90512 h 606128"/>
                <a:gd name="connsiteX23" fmla="*/ 504302 w 520683"/>
                <a:gd name="connsiteY23" fmla="*/ 131093 h 606128"/>
                <a:gd name="connsiteX24" fmla="*/ 518581 w 520683"/>
                <a:gd name="connsiteY24" fmla="*/ 155222 h 606128"/>
                <a:gd name="connsiteX25" fmla="*/ 485629 w 520683"/>
                <a:gd name="connsiteY25" fmla="*/ 179489 h 606128"/>
                <a:gd name="connsiteX26" fmla="*/ 38036 w 520683"/>
                <a:gd name="connsiteY26" fmla="*/ 179489 h 606128"/>
                <a:gd name="connsiteX27" fmla="*/ 1102 w 520683"/>
                <a:gd name="connsiteY27" fmla="*/ 156456 h 606128"/>
                <a:gd name="connsiteX28" fmla="*/ 11125 w 520683"/>
                <a:gd name="connsiteY28" fmla="*/ 133561 h 606128"/>
                <a:gd name="connsiteX29" fmla="*/ 50255 w 520683"/>
                <a:gd name="connsiteY29" fmla="*/ 90512 h 606128"/>
                <a:gd name="connsiteX30" fmla="*/ 91170 w 520683"/>
                <a:gd name="connsiteY30" fmla="*/ 74060 h 606128"/>
                <a:gd name="connsiteX31" fmla="*/ 105587 w 520683"/>
                <a:gd name="connsiteY31" fmla="*/ 51850 h 606128"/>
                <a:gd name="connsiteX32" fmla="*/ 188927 w 520683"/>
                <a:gd name="connsiteY32" fmla="*/ 27 h 606128"/>
                <a:gd name="connsiteX0" fmla="*/ 91124 w 520683"/>
                <a:gd name="connsiteY0" fmla="*/ 211526 h 606128"/>
                <a:gd name="connsiteX1" fmla="*/ 431395 w 520683"/>
                <a:gd name="connsiteY1" fmla="*/ 211526 h 606128"/>
                <a:gd name="connsiteX2" fmla="*/ 473002 w 520683"/>
                <a:gd name="connsiteY2" fmla="*/ 258264 h 606128"/>
                <a:gd name="connsiteX3" fmla="*/ 437025 w 520683"/>
                <a:gd name="connsiteY3" fmla="*/ 559390 h 606128"/>
                <a:gd name="connsiteX4" fmla="*/ 384295 w 520683"/>
                <a:gd name="connsiteY4" fmla="*/ 606128 h 606128"/>
                <a:gd name="connsiteX5" fmla="*/ 87828 w 520683"/>
                <a:gd name="connsiteY5" fmla="*/ 559527 h 606128"/>
                <a:gd name="connsiteX6" fmla="*/ 49791 w 520683"/>
                <a:gd name="connsiteY6" fmla="*/ 258264 h 606128"/>
                <a:gd name="connsiteX7" fmla="*/ 91124 w 520683"/>
                <a:gd name="connsiteY7" fmla="*/ 211526 h 606128"/>
                <a:gd name="connsiteX8" fmla="*/ 234922 w 520683"/>
                <a:gd name="connsiteY8" fmla="*/ 46503 h 606128"/>
                <a:gd name="connsiteX9" fmla="*/ 154465 w 520683"/>
                <a:gd name="connsiteY9" fmla="*/ 59939 h 606128"/>
                <a:gd name="connsiteX10" fmla="*/ 152955 w 520683"/>
                <a:gd name="connsiteY10" fmla="*/ 78859 h 606128"/>
                <a:gd name="connsiteX11" fmla="*/ 213366 w 520683"/>
                <a:gd name="connsiteY11" fmla="*/ 90512 h 606128"/>
                <a:gd name="connsiteX12" fmla="*/ 309201 w 520683"/>
                <a:gd name="connsiteY12" fmla="*/ 90512 h 606128"/>
                <a:gd name="connsiteX13" fmla="*/ 372221 w 520683"/>
                <a:gd name="connsiteY13" fmla="*/ 77899 h 606128"/>
                <a:gd name="connsiteX14" fmla="*/ 370024 w 520683"/>
                <a:gd name="connsiteY14" fmla="*/ 59253 h 606128"/>
                <a:gd name="connsiteX15" fmla="*/ 334601 w 520683"/>
                <a:gd name="connsiteY15" fmla="*/ 46503 h 606128"/>
                <a:gd name="connsiteX16" fmla="*/ 234922 w 520683"/>
                <a:gd name="connsiteY16" fmla="*/ 46503 h 606128"/>
                <a:gd name="connsiteX17" fmla="*/ 188927 w 520683"/>
                <a:gd name="connsiteY17" fmla="*/ 27 h 606128"/>
                <a:gd name="connsiteX18" fmla="*/ 336248 w 520683"/>
                <a:gd name="connsiteY18" fmla="*/ 27 h 606128"/>
                <a:gd name="connsiteX19" fmla="*/ 420962 w 520683"/>
                <a:gd name="connsiteY19" fmla="*/ 49794 h 606128"/>
                <a:gd name="connsiteX20" fmla="*/ 435103 w 520683"/>
                <a:gd name="connsiteY20" fmla="*/ 73238 h 606128"/>
                <a:gd name="connsiteX21" fmla="*/ 468330 w 520683"/>
                <a:gd name="connsiteY21" fmla="*/ 90512 h 606128"/>
                <a:gd name="connsiteX22" fmla="*/ 504302 w 520683"/>
                <a:gd name="connsiteY22" fmla="*/ 131093 h 606128"/>
                <a:gd name="connsiteX23" fmla="*/ 518581 w 520683"/>
                <a:gd name="connsiteY23" fmla="*/ 155222 h 606128"/>
                <a:gd name="connsiteX24" fmla="*/ 485629 w 520683"/>
                <a:gd name="connsiteY24" fmla="*/ 179489 h 606128"/>
                <a:gd name="connsiteX25" fmla="*/ 38036 w 520683"/>
                <a:gd name="connsiteY25" fmla="*/ 179489 h 606128"/>
                <a:gd name="connsiteX26" fmla="*/ 1102 w 520683"/>
                <a:gd name="connsiteY26" fmla="*/ 156456 h 606128"/>
                <a:gd name="connsiteX27" fmla="*/ 11125 w 520683"/>
                <a:gd name="connsiteY27" fmla="*/ 133561 h 606128"/>
                <a:gd name="connsiteX28" fmla="*/ 50255 w 520683"/>
                <a:gd name="connsiteY28" fmla="*/ 90512 h 606128"/>
                <a:gd name="connsiteX29" fmla="*/ 91170 w 520683"/>
                <a:gd name="connsiteY29" fmla="*/ 74060 h 606128"/>
                <a:gd name="connsiteX30" fmla="*/ 105587 w 520683"/>
                <a:gd name="connsiteY30" fmla="*/ 51850 h 606128"/>
                <a:gd name="connsiteX31" fmla="*/ 188927 w 520683"/>
                <a:gd name="connsiteY31" fmla="*/ 27 h 606128"/>
                <a:gd name="connsiteX0" fmla="*/ 91124 w 520683"/>
                <a:gd name="connsiteY0" fmla="*/ 211526 h 597108"/>
                <a:gd name="connsiteX1" fmla="*/ 431395 w 520683"/>
                <a:gd name="connsiteY1" fmla="*/ 211526 h 597108"/>
                <a:gd name="connsiteX2" fmla="*/ 473002 w 520683"/>
                <a:gd name="connsiteY2" fmla="*/ 258264 h 597108"/>
                <a:gd name="connsiteX3" fmla="*/ 437025 w 520683"/>
                <a:gd name="connsiteY3" fmla="*/ 559390 h 597108"/>
                <a:gd name="connsiteX4" fmla="*/ 87828 w 520683"/>
                <a:gd name="connsiteY4" fmla="*/ 559527 h 597108"/>
                <a:gd name="connsiteX5" fmla="*/ 49791 w 520683"/>
                <a:gd name="connsiteY5" fmla="*/ 258264 h 597108"/>
                <a:gd name="connsiteX6" fmla="*/ 91124 w 520683"/>
                <a:gd name="connsiteY6" fmla="*/ 211526 h 597108"/>
                <a:gd name="connsiteX7" fmla="*/ 234922 w 520683"/>
                <a:gd name="connsiteY7" fmla="*/ 46503 h 597108"/>
                <a:gd name="connsiteX8" fmla="*/ 154465 w 520683"/>
                <a:gd name="connsiteY8" fmla="*/ 59939 h 597108"/>
                <a:gd name="connsiteX9" fmla="*/ 152955 w 520683"/>
                <a:gd name="connsiteY9" fmla="*/ 78859 h 597108"/>
                <a:gd name="connsiteX10" fmla="*/ 213366 w 520683"/>
                <a:gd name="connsiteY10" fmla="*/ 90512 h 597108"/>
                <a:gd name="connsiteX11" fmla="*/ 309201 w 520683"/>
                <a:gd name="connsiteY11" fmla="*/ 90512 h 597108"/>
                <a:gd name="connsiteX12" fmla="*/ 372221 w 520683"/>
                <a:gd name="connsiteY12" fmla="*/ 77899 h 597108"/>
                <a:gd name="connsiteX13" fmla="*/ 370024 w 520683"/>
                <a:gd name="connsiteY13" fmla="*/ 59253 h 597108"/>
                <a:gd name="connsiteX14" fmla="*/ 334601 w 520683"/>
                <a:gd name="connsiteY14" fmla="*/ 46503 h 597108"/>
                <a:gd name="connsiteX15" fmla="*/ 234922 w 520683"/>
                <a:gd name="connsiteY15" fmla="*/ 46503 h 597108"/>
                <a:gd name="connsiteX16" fmla="*/ 188927 w 520683"/>
                <a:gd name="connsiteY16" fmla="*/ 27 h 597108"/>
                <a:gd name="connsiteX17" fmla="*/ 336248 w 520683"/>
                <a:gd name="connsiteY17" fmla="*/ 27 h 597108"/>
                <a:gd name="connsiteX18" fmla="*/ 420962 w 520683"/>
                <a:gd name="connsiteY18" fmla="*/ 49794 h 597108"/>
                <a:gd name="connsiteX19" fmla="*/ 435103 w 520683"/>
                <a:gd name="connsiteY19" fmla="*/ 73238 h 597108"/>
                <a:gd name="connsiteX20" fmla="*/ 468330 w 520683"/>
                <a:gd name="connsiteY20" fmla="*/ 90512 h 597108"/>
                <a:gd name="connsiteX21" fmla="*/ 504302 w 520683"/>
                <a:gd name="connsiteY21" fmla="*/ 131093 h 597108"/>
                <a:gd name="connsiteX22" fmla="*/ 518581 w 520683"/>
                <a:gd name="connsiteY22" fmla="*/ 155222 h 597108"/>
                <a:gd name="connsiteX23" fmla="*/ 485629 w 520683"/>
                <a:gd name="connsiteY23" fmla="*/ 179489 h 597108"/>
                <a:gd name="connsiteX24" fmla="*/ 38036 w 520683"/>
                <a:gd name="connsiteY24" fmla="*/ 179489 h 597108"/>
                <a:gd name="connsiteX25" fmla="*/ 1102 w 520683"/>
                <a:gd name="connsiteY25" fmla="*/ 156456 h 597108"/>
                <a:gd name="connsiteX26" fmla="*/ 11125 w 520683"/>
                <a:gd name="connsiteY26" fmla="*/ 133561 h 597108"/>
                <a:gd name="connsiteX27" fmla="*/ 50255 w 520683"/>
                <a:gd name="connsiteY27" fmla="*/ 90512 h 597108"/>
                <a:gd name="connsiteX28" fmla="*/ 91170 w 520683"/>
                <a:gd name="connsiteY28" fmla="*/ 74060 h 597108"/>
                <a:gd name="connsiteX29" fmla="*/ 105587 w 520683"/>
                <a:gd name="connsiteY29" fmla="*/ 51850 h 597108"/>
                <a:gd name="connsiteX30" fmla="*/ 188927 w 520683"/>
                <a:gd name="connsiteY30" fmla="*/ 27 h 597108"/>
                <a:gd name="connsiteX0" fmla="*/ 91124 w 520683"/>
                <a:gd name="connsiteY0" fmla="*/ 211526 h 559527"/>
                <a:gd name="connsiteX1" fmla="*/ 431395 w 520683"/>
                <a:gd name="connsiteY1" fmla="*/ 211526 h 559527"/>
                <a:gd name="connsiteX2" fmla="*/ 473002 w 520683"/>
                <a:gd name="connsiteY2" fmla="*/ 258264 h 559527"/>
                <a:gd name="connsiteX3" fmla="*/ 87828 w 520683"/>
                <a:gd name="connsiteY3" fmla="*/ 559527 h 559527"/>
                <a:gd name="connsiteX4" fmla="*/ 49791 w 520683"/>
                <a:gd name="connsiteY4" fmla="*/ 258264 h 559527"/>
                <a:gd name="connsiteX5" fmla="*/ 91124 w 520683"/>
                <a:gd name="connsiteY5" fmla="*/ 211526 h 559527"/>
                <a:gd name="connsiteX6" fmla="*/ 234922 w 520683"/>
                <a:gd name="connsiteY6" fmla="*/ 46503 h 559527"/>
                <a:gd name="connsiteX7" fmla="*/ 154465 w 520683"/>
                <a:gd name="connsiteY7" fmla="*/ 59939 h 559527"/>
                <a:gd name="connsiteX8" fmla="*/ 152955 w 520683"/>
                <a:gd name="connsiteY8" fmla="*/ 78859 h 559527"/>
                <a:gd name="connsiteX9" fmla="*/ 213366 w 520683"/>
                <a:gd name="connsiteY9" fmla="*/ 90512 h 559527"/>
                <a:gd name="connsiteX10" fmla="*/ 309201 w 520683"/>
                <a:gd name="connsiteY10" fmla="*/ 90512 h 559527"/>
                <a:gd name="connsiteX11" fmla="*/ 372221 w 520683"/>
                <a:gd name="connsiteY11" fmla="*/ 77899 h 559527"/>
                <a:gd name="connsiteX12" fmla="*/ 370024 w 520683"/>
                <a:gd name="connsiteY12" fmla="*/ 59253 h 559527"/>
                <a:gd name="connsiteX13" fmla="*/ 334601 w 520683"/>
                <a:gd name="connsiteY13" fmla="*/ 46503 h 559527"/>
                <a:gd name="connsiteX14" fmla="*/ 234922 w 520683"/>
                <a:gd name="connsiteY14" fmla="*/ 46503 h 559527"/>
                <a:gd name="connsiteX15" fmla="*/ 188927 w 520683"/>
                <a:gd name="connsiteY15" fmla="*/ 27 h 559527"/>
                <a:gd name="connsiteX16" fmla="*/ 336248 w 520683"/>
                <a:gd name="connsiteY16" fmla="*/ 27 h 559527"/>
                <a:gd name="connsiteX17" fmla="*/ 420962 w 520683"/>
                <a:gd name="connsiteY17" fmla="*/ 49794 h 559527"/>
                <a:gd name="connsiteX18" fmla="*/ 435103 w 520683"/>
                <a:gd name="connsiteY18" fmla="*/ 73238 h 559527"/>
                <a:gd name="connsiteX19" fmla="*/ 468330 w 520683"/>
                <a:gd name="connsiteY19" fmla="*/ 90512 h 559527"/>
                <a:gd name="connsiteX20" fmla="*/ 504302 w 520683"/>
                <a:gd name="connsiteY20" fmla="*/ 131093 h 559527"/>
                <a:gd name="connsiteX21" fmla="*/ 518581 w 520683"/>
                <a:gd name="connsiteY21" fmla="*/ 155222 h 559527"/>
                <a:gd name="connsiteX22" fmla="*/ 485629 w 520683"/>
                <a:gd name="connsiteY22" fmla="*/ 179489 h 559527"/>
                <a:gd name="connsiteX23" fmla="*/ 38036 w 520683"/>
                <a:gd name="connsiteY23" fmla="*/ 179489 h 559527"/>
                <a:gd name="connsiteX24" fmla="*/ 1102 w 520683"/>
                <a:gd name="connsiteY24" fmla="*/ 156456 h 559527"/>
                <a:gd name="connsiteX25" fmla="*/ 11125 w 520683"/>
                <a:gd name="connsiteY25" fmla="*/ 133561 h 559527"/>
                <a:gd name="connsiteX26" fmla="*/ 50255 w 520683"/>
                <a:gd name="connsiteY26" fmla="*/ 90512 h 559527"/>
                <a:gd name="connsiteX27" fmla="*/ 91170 w 520683"/>
                <a:gd name="connsiteY27" fmla="*/ 74060 h 559527"/>
                <a:gd name="connsiteX28" fmla="*/ 105587 w 520683"/>
                <a:gd name="connsiteY28" fmla="*/ 51850 h 559527"/>
                <a:gd name="connsiteX29" fmla="*/ 188927 w 520683"/>
                <a:gd name="connsiteY29" fmla="*/ 27 h 559527"/>
                <a:gd name="connsiteX0" fmla="*/ 91124 w 520683"/>
                <a:gd name="connsiteY0" fmla="*/ 211526 h 559527"/>
                <a:gd name="connsiteX1" fmla="*/ 431395 w 520683"/>
                <a:gd name="connsiteY1" fmla="*/ 211526 h 559527"/>
                <a:gd name="connsiteX2" fmla="*/ 87828 w 520683"/>
                <a:gd name="connsiteY2" fmla="*/ 559527 h 559527"/>
                <a:gd name="connsiteX3" fmla="*/ 49791 w 520683"/>
                <a:gd name="connsiteY3" fmla="*/ 258264 h 559527"/>
                <a:gd name="connsiteX4" fmla="*/ 91124 w 520683"/>
                <a:gd name="connsiteY4" fmla="*/ 211526 h 559527"/>
                <a:gd name="connsiteX5" fmla="*/ 234922 w 520683"/>
                <a:gd name="connsiteY5" fmla="*/ 46503 h 559527"/>
                <a:gd name="connsiteX6" fmla="*/ 154465 w 520683"/>
                <a:gd name="connsiteY6" fmla="*/ 59939 h 559527"/>
                <a:gd name="connsiteX7" fmla="*/ 152955 w 520683"/>
                <a:gd name="connsiteY7" fmla="*/ 78859 h 559527"/>
                <a:gd name="connsiteX8" fmla="*/ 213366 w 520683"/>
                <a:gd name="connsiteY8" fmla="*/ 90512 h 559527"/>
                <a:gd name="connsiteX9" fmla="*/ 309201 w 520683"/>
                <a:gd name="connsiteY9" fmla="*/ 90512 h 559527"/>
                <a:gd name="connsiteX10" fmla="*/ 372221 w 520683"/>
                <a:gd name="connsiteY10" fmla="*/ 77899 h 559527"/>
                <a:gd name="connsiteX11" fmla="*/ 370024 w 520683"/>
                <a:gd name="connsiteY11" fmla="*/ 59253 h 559527"/>
                <a:gd name="connsiteX12" fmla="*/ 334601 w 520683"/>
                <a:gd name="connsiteY12" fmla="*/ 46503 h 559527"/>
                <a:gd name="connsiteX13" fmla="*/ 234922 w 520683"/>
                <a:gd name="connsiteY13" fmla="*/ 46503 h 559527"/>
                <a:gd name="connsiteX14" fmla="*/ 188927 w 520683"/>
                <a:gd name="connsiteY14" fmla="*/ 27 h 559527"/>
                <a:gd name="connsiteX15" fmla="*/ 336248 w 520683"/>
                <a:gd name="connsiteY15" fmla="*/ 27 h 559527"/>
                <a:gd name="connsiteX16" fmla="*/ 420962 w 520683"/>
                <a:gd name="connsiteY16" fmla="*/ 49794 h 559527"/>
                <a:gd name="connsiteX17" fmla="*/ 435103 w 520683"/>
                <a:gd name="connsiteY17" fmla="*/ 73238 h 559527"/>
                <a:gd name="connsiteX18" fmla="*/ 468330 w 520683"/>
                <a:gd name="connsiteY18" fmla="*/ 90512 h 559527"/>
                <a:gd name="connsiteX19" fmla="*/ 504302 w 520683"/>
                <a:gd name="connsiteY19" fmla="*/ 131093 h 559527"/>
                <a:gd name="connsiteX20" fmla="*/ 518581 w 520683"/>
                <a:gd name="connsiteY20" fmla="*/ 155222 h 559527"/>
                <a:gd name="connsiteX21" fmla="*/ 485629 w 520683"/>
                <a:gd name="connsiteY21" fmla="*/ 179489 h 559527"/>
                <a:gd name="connsiteX22" fmla="*/ 38036 w 520683"/>
                <a:gd name="connsiteY22" fmla="*/ 179489 h 559527"/>
                <a:gd name="connsiteX23" fmla="*/ 1102 w 520683"/>
                <a:gd name="connsiteY23" fmla="*/ 156456 h 559527"/>
                <a:gd name="connsiteX24" fmla="*/ 11125 w 520683"/>
                <a:gd name="connsiteY24" fmla="*/ 133561 h 559527"/>
                <a:gd name="connsiteX25" fmla="*/ 50255 w 520683"/>
                <a:gd name="connsiteY25" fmla="*/ 90512 h 559527"/>
                <a:gd name="connsiteX26" fmla="*/ 91170 w 520683"/>
                <a:gd name="connsiteY26" fmla="*/ 74060 h 559527"/>
                <a:gd name="connsiteX27" fmla="*/ 105587 w 520683"/>
                <a:gd name="connsiteY27" fmla="*/ 51850 h 559527"/>
                <a:gd name="connsiteX28" fmla="*/ 188927 w 520683"/>
                <a:gd name="connsiteY28" fmla="*/ 27 h 559527"/>
                <a:gd name="connsiteX0" fmla="*/ 91124 w 520683"/>
                <a:gd name="connsiteY0" fmla="*/ 211526 h 559527"/>
                <a:gd name="connsiteX1" fmla="*/ 87828 w 520683"/>
                <a:gd name="connsiteY1" fmla="*/ 559527 h 559527"/>
                <a:gd name="connsiteX2" fmla="*/ 49791 w 520683"/>
                <a:gd name="connsiteY2" fmla="*/ 258264 h 559527"/>
                <a:gd name="connsiteX3" fmla="*/ 91124 w 520683"/>
                <a:gd name="connsiteY3" fmla="*/ 211526 h 559527"/>
                <a:gd name="connsiteX4" fmla="*/ 234922 w 520683"/>
                <a:gd name="connsiteY4" fmla="*/ 46503 h 559527"/>
                <a:gd name="connsiteX5" fmla="*/ 154465 w 520683"/>
                <a:gd name="connsiteY5" fmla="*/ 59939 h 559527"/>
                <a:gd name="connsiteX6" fmla="*/ 152955 w 520683"/>
                <a:gd name="connsiteY6" fmla="*/ 78859 h 559527"/>
                <a:gd name="connsiteX7" fmla="*/ 213366 w 520683"/>
                <a:gd name="connsiteY7" fmla="*/ 90512 h 559527"/>
                <a:gd name="connsiteX8" fmla="*/ 309201 w 520683"/>
                <a:gd name="connsiteY8" fmla="*/ 90512 h 559527"/>
                <a:gd name="connsiteX9" fmla="*/ 372221 w 520683"/>
                <a:gd name="connsiteY9" fmla="*/ 77899 h 559527"/>
                <a:gd name="connsiteX10" fmla="*/ 370024 w 520683"/>
                <a:gd name="connsiteY10" fmla="*/ 59253 h 559527"/>
                <a:gd name="connsiteX11" fmla="*/ 334601 w 520683"/>
                <a:gd name="connsiteY11" fmla="*/ 46503 h 559527"/>
                <a:gd name="connsiteX12" fmla="*/ 234922 w 520683"/>
                <a:gd name="connsiteY12" fmla="*/ 46503 h 559527"/>
                <a:gd name="connsiteX13" fmla="*/ 188927 w 520683"/>
                <a:gd name="connsiteY13" fmla="*/ 27 h 559527"/>
                <a:gd name="connsiteX14" fmla="*/ 336248 w 520683"/>
                <a:gd name="connsiteY14" fmla="*/ 27 h 559527"/>
                <a:gd name="connsiteX15" fmla="*/ 420962 w 520683"/>
                <a:gd name="connsiteY15" fmla="*/ 49794 h 559527"/>
                <a:gd name="connsiteX16" fmla="*/ 435103 w 520683"/>
                <a:gd name="connsiteY16" fmla="*/ 73238 h 559527"/>
                <a:gd name="connsiteX17" fmla="*/ 468330 w 520683"/>
                <a:gd name="connsiteY17" fmla="*/ 90512 h 559527"/>
                <a:gd name="connsiteX18" fmla="*/ 504302 w 520683"/>
                <a:gd name="connsiteY18" fmla="*/ 131093 h 559527"/>
                <a:gd name="connsiteX19" fmla="*/ 518581 w 520683"/>
                <a:gd name="connsiteY19" fmla="*/ 155222 h 559527"/>
                <a:gd name="connsiteX20" fmla="*/ 485629 w 520683"/>
                <a:gd name="connsiteY20" fmla="*/ 179489 h 559527"/>
                <a:gd name="connsiteX21" fmla="*/ 38036 w 520683"/>
                <a:gd name="connsiteY21" fmla="*/ 179489 h 559527"/>
                <a:gd name="connsiteX22" fmla="*/ 1102 w 520683"/>
                <a:gd name="connsiteY22" fmla="*/ 156456 h 559527"/>
                <a:gd name="connsiteX23" fmla="*/ 11125 w 520683"/>
                <a:gd name="connsiteY23" fmla="*/ 133561 h 559527"/>
                <a:gd name="connsiteX24" fmla="*/ 50255 w 520683"/>
                <a:gd name="connsiteY24" fmla="*/ 90512 h 559527"/>
                <a:gd name="connsiteX25" fmla="*/ 91170 w 520683"/>
                <a:gd name="connsiteY25" fmla="*/ 74060 h 559527"/>
                <a:gd name="connsiteX26" fmla="*/ 105587 w 520683"/>
                <a:gd name="connsiteY26" fmla="*/ 51850 h 559527"/>
                <a:gd name="connsiteX27" fmla="*/ 188927 w 520683"/>
                <a:gd name="connsiteY27" fmla="*/ 27 h 559527"/>
                <a:gd name="connsiteX0" fmla="*/ 49791 w 520683"/>
                <a:gd name="connsiteY0" fmla="*/ 258264 h 559527"/>
                <a:gd name="connsiteX1" fmla="*/ 87828 w 520683"/>
                <a:gd name="connsiteY1" fmla="*/ 559527 h 559527"/>
                <a:gd name="connsiteX2" fmla="*/ 49791 w 520683"/>
                <a:gd name="connsiteY2" fmla="*/ 258264 h 559527"/>
                <a:gd name="connsiteX3" fmla="*/ 234922 w 520683"/>
                <a:gd name="connsiteY3" fmla="*/ 46503 h 559527"/>
                <a:gd name="connsiteX4" fmla="*/ 154465 w 520683"/>
                <a:gd name="connsiteY4" fmla="*/ 59939 h 559527"/>
                <a:gd name="connsiteX5" fmla="*/ 152955 w 520683"/>
                <a:gd name="connsiteY5" fmla="*/ 78859 h 559527"/>
                <a:gd name="connsiteX6" fmla="*/ 213366 w 520683"/>
                <a:gd name="connsiteY6" fmla="*/ 90512 h 559527"/>
                <a:gd name="connsiteX7" fmla="*/ 309201 w 520683"/>
                <a:gd name="connsiteY7" fmla="*/ 90512 h 559527"/>
                <a:gd name="connsiteX8" fmla="*/ 372221 w 520683"/>
                <a:gd name="connsiteY8" fmla="*/ 77899 h 559527"/>
                <a:gd name="connsiteX9" fmla="*/ 370024 w 520683"/>
                <a:gd name="connsiteY9" fmla="*/ 59253 h 559527"/>
                <a:gd name="connsiteX10" fmla="*/ 334601 w 520683"/>
                <a:gd name="connsiteY10" fmla="*/ 46503 h 559527"/>
                <a:gd name="connsiteX11" fmla="*/ 234922 w 520683"/>
                <a:gd name="connsiteY11" fmla="*/ 46503 h 559527"/>
                <a:gd name="connsiteX12" fmla="*/ 188927 w 520683"/>
                <a:gd name="connsiteY12" fmla="*/ 27 h 559527"/>
                <a:gd name="connsiteX13" fmla="*/ 336248 w 520683"/>
                <a:gd name="connsiteY13" fmla="*/ 27 h 559527"/>
                <a:gd name="connsiteX14" fmla="*/ 420962 w 520683"/>
                <a:gd name="connsiteY14" fmla="*/ 49794 h 559527"/>
                <a:gd name="connsiteX15" fmla="*/ 435103 w 520683"/>
                <a:gd name="connsiteY15" fmla="*/ 73238 h 559527"/>
                <a:gd name="connsiteX16" fmla="*/ 468330 w 520683"/>
                <a:gd name="connsiteY16" fmla="*/ 90512 h 559527"/>
                <a:gd name="connsiteX17" fmla="*/ 504302 w 520683"/>
                <a:gd name="connsiteY17" fmla="*/ 131093 h 559527"/>
                <a:gd name="connsiteX18" fmla="*/ 518581 w 520683"/>
                <a:gd name="connsiteY18" fmla="*/ 155222 h 559527"/>
                <a:gd name="connsiteX19" fmla="*/ 485629 w 520683"/>
                <a:gd name="connsiteY19" fmla="*/ 179489 h 559527"/>
                <a:gd name="connsiteX20" fmla="*/ 38036 w 520683"/>
                <a:gd name="connsiteY20" fmla="*/ 179489 h 559527"/>
                <a:gd name="connsiteX21" fmla="*/ 1102 w 520683"/>
                <a:gd name="connsiteY21" fmla="*/ 156456 h 559527"/>
                <a:gd name="connsiteX22" fmla="*/ 11125 w 520683"/>
                <a:gd name="connsiteY22" fmla="*/ 133561 h 559527"/>
                <a:gd name="connsiteX23" fmla="*/ 50255 w 520683"/>
                <a:gd name="connsiteY23" fmla="*/ 90512 h 559527"/>
                <a:gd name="connsiteX24" fmla="*/ 91170 w 520683"/>
                <a:gd name="connsiteY24" fmla="*/ 74060 h 559527"/>
                <a:gd name="connsiteX25" fmla="*/ 105587 w 520683"/>
                <a:gd name="connsiteY25" fmla="*/ 51850 h 559527"/>
                <a:gd name="connsiteX26" fmla="*/ 188927 w 520683"/>
                <a:gd name="connsiteY26" fmla="*/ 27 h 559527"/>
                <a:gd name="connsiteX0" fmla="*/ 234922 w 520683"/>
                <a:gd name="connsiteY0" fmla="*/ 46503 h 179489"/>
                <a:gd name="connsiteX1" fmla="*/ 154465 w 520683"/>
                <a:gd name="connsiteY1" fmla="*/ 59939 h 179489"/>
                <a:gd name="connsiteX2" fmla="*/ 152955 w 520683"/>
                <a:gd name="connsiteY2" fmla="*/ 78859 h 179489"/>
                <a:gd name="connsiteX3" fmla="*/ 213366 w 520683"/>
                <a:gd name="connsiteY3" fmla="*/ 90512 h 179489"/>
                <a:gd name="connsiteX4" fmla="*/ 309201 w 520683"/>
                <a:gd name="connsiteY4" fmla="*/ 90512 h 179489"/>
                <a:gd name="connsiteX5" fmla="*/ 372221 w 520683"/>
                <a:gd name="connsiteY5" fmla="*/ 77899 h 179489"/>
                <a:gd name="connsiteX6" fmla="*/ 370024 w 520683"/>
                <a:gd name="connsiteY6" fmla="*/ 59253 h 179489"/>
                <a:gd name="connsiteX7" fmla="*/ 334601 w 520683"/>
                <a:gd name="connsiteY7" fmla="*/ 46503 h 179489"/>
                <a:gd name="connsiteX8" fmla="*/ 234922 w 520683"/>
                <a:gd name="connsiteY8" fmla="*/ 46503 h 179489"/>
                <a:gd name="connsiteX9" fmla="*/ 188927 w 520683"/>
                <a:gd name="connsiteY9" fmla="*/ 27 h 179489"/>
                <a:gd name="connsiteX10" fmla="*/ 336248 w 520683"/>
                <a:gd name="connsiteY10" fmla="*/ 27 h 179489"/>
                <a:gd name="connsiteX11" fmla="*/ 420962 w 520683"/>
                <a:gd name="connsiteY11" fmla="*/ 49794 h 179489"/>
                <a:gd name="connsiteX12" fmla="*/ 435103 w 520683"/>
                <a:gd name="connsiteY12" fmla="*/ 73238 h 179489"/>
                <a:gd name="connsiteX13" fmla="*/ 468330 w 520683"/>
                <a:gd name="connsiteY13" fmla="*/ 90512 h 179489"/>
                <a:gd name="connsiteX14" fmla="*/ 504302 w 520683"/>
                <a:gd name="connsiteY14" fmla="*/ 131093 h 179489"/>
                <a:gd name="connsiteX15" fmla="*/ 518581 w 520683"/>
                <a:gd name="connsiteY15" fmla="*/ 155222 h 179489"/>
                <a:gd name="connsiteX16" fmla="*/ 485629 w 520683"/>
                <a:gd name="connsiteY16" fmla="*/ 179489 h 179489"/>
                <a:gd name="connsiteX17" fmla="*/ 38036 w 520683"/>
                <a:gd name="connsiteY17" fmla="*/ 179489 h 179489"/>
                <a:gd name="connsiteX18" fmla="*/ 1102 w 520683"/>
                <a:gd name="connsiteY18" fmla="*/ 156456 h 179489"/>
                <a:gd name="connsiteX19" fmla="*/ 11125 w 520683"/>
                <a:gd name="connsiteY19" fmla="*/ 133561 h 179489"/>
                <a:gd name="connsiteX20" fmla="*/ 50255 w 520683"/>
                <a:gd name="connsiteY20" fmla="*/ 90512 h 179489"/>
                <a:gd name="connsiteX21" fmla="*/ 91170 w 520683"/>
                <a:gd name="connsiteY21" fmla="*/ 74060 h 179489"/>
                <a:gd name="connsiteX22" fmla="*/ 105587 w 520683"/>
                <a:gd name="connsiteY22" fmla="*/ 51850 h 179489"/>
                <a:gd name="connsiteX23" fmla="*/ 188927 w 520683"/>
                <a:gd name="connsiteY23" fmla="*/ 27 h 179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0683" h="179489">
                  <a:moveTo>
                    <a:pt x="234922" y="46503"/>
                  </a:moveTo>
                  <a:cubicBezTo>
                    <a:pt x="209522" y="46503"/>
                    <a:pt x="165723" y="42390"/>
                    <a:pt x="154465" y="59939"/>
                  </a:cubicBezTo>
                  <a:cubicBezTo>
                    <a:pt x="150483" y="66246"/>
                    <a:pt x="150209" y="73512"/>
                    <a:pt x="152955" y="78859"/>
                  </a:cubicBezTo>
                  <a:cubicBezTo>
                    <a:pt x="157623" y="87633"/>
                    <a:pt x="187417" y="90512"/>
                    <a:pt x="213366" y="90512"/>
                  </a:cubicBezTo>
                  <a:lnTo>
                    <a:pt x="309201" y="90512"/>
                  </a:lnTo>
                  <a:cubicBezTo>
                    <a:pt x="335150" y="90512"/>
                    <a:pt x="366179" y="87633"/>
                    <a:pt x="372221" y="77899"/>
                  </a:cubicBezTo>
                  <a:cubicBezTo>
                    <a:pt x="375928" y="71867"/>
                    <a:pt x="375928" y="65149"/>
                    <a:pt x="370024" y="59253"/>
                  </a:cubicBezTo>
                  <a:cubicBezTo>
                    <a:pt x="362884" y="51987"/>
                    <a:pt x="351763" y="46503"/>
                    <a:pt x="334601" y="46503"/>
                  </a:cubicBezTo>
                  <a:lnTo>
                    <a:pt x="234922" y="46503"/>
                  </a:lnTo>
                  <a:close/>
                  <a:moveTo>
                    <a:pt x="188927" y="27"/>
                  </a:moveTo>
                  <a:lnTo>
                    <a:pt x="336248" y="27"/>
                  </a:lnTo>
                  <a:cubicBezTo>
                    <a:pt x="336248" y="27"/>
                    <a:pt x="398170" y="-2852"/>
                    <a:pt x="420962" y="49794"/>
                  </a:cubicBezTo>
                  <a:cubicBezTo>
                    <a:pt x="424531" y="58157"/>
                    <a:pt x="429337" y="66246"/>
                    <a:pt x="435103" y="73238"/>
                  </a:cubicBezTo>
                  <a:cubicBezTo>
                    <a:pt x="444714" y="85028"/>
                    <a:pt x="462838" y="86673"/>
                    <a:pt x="468330" y="90512"/>
                  </a:cubicBezTo>
                  <a:cubicBezTo>
                    <a:pt x="482197" y="100657"/>
                    <a:pt x="491121" y="108746"/>
                    <a:pt x="504302" y="131093"/>
                  </a:cubicBezTo>
                  <a:lnTo>
                    <a:pt x="518581" y="155222"/>
                  </a:lnTo>
                  <a:cubicBezTo>
                    <a:pt x="526407" y="168658"/>
                    <a:pt x="511716" y="179489"/>
                    <a:pt x="485629" y="179489"/>
                  </a:cubicBezTo>
                  <a:lnTo>
                    <a:pt x="38036" y="179489"/>
                  </a:lnTo>
                  <a:cubicBezTo>
                    <a:pt x="11949" y="179489"/>
                    <a:pt x="-4527" y="169206"/>
                    <a:pt x="1102" y="156456"/>
                  </a:cubicBezTo>
                  <a:cubicBezTo>
                    <a:pt x="6594" y="143843"/>
                    <a:pt x="11125" y="133561"/>
                    <a:pt x="11125" y="133561"/>
                  </a:cubicBezTo>
                  <a:cubicBezTo>
                    <a:pt x="21697" y="109843"/>
                    <a:pt x="31720" y="96270"/>
                    <a:pt x="50255" y="90512"/>
                  </a:cubicBezTo>
                  <a:cubicBezTo>
                    <a:pt x="60827" y="87222"/>
                    <a:pt x="81285" y="85165"/>
                    <a:pt x="91170" y="74060"/>
                  </a:cubicBezTo>
                  <a:cubicBezTo>
                    <a:pt x="97074" y="67479"/>
                    <a:pt x="102017" y="59802"/>
                    <a:pt x="105587" y="51850"/>
                  </a:cubicBezTo>
                  <a:cubicBezTo>
                    <a:pt x="117120" y="26624"/>
                    <a:pt x="140735" y="27"/>
                    <a:pt x="188927" y="27"/>
                  </a:cubicBezTo>
                  <a:close/>
                </a:path>
              </a:pathLst>
            </a:custGeom>
            <a:solidFill>
              <a:srgbClr val="D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2B16297E-BADA-0017-A50F-35B507DD2AD3}"/>
                </a:ext>
              </a:extLst>
            </p:cNvPr>
            <p:cNvSpPr/>
            <p:nvPr/>
          </p:nvSpPr>
          <p:spPr>
            <a:xfrm>
              <a:off x="952229" y="6056487"/>
              <a:ext cx="318202" cy="296219"/>
            </a:xfrm>
            <a:custGeom>
              <a:avLst/>
              <a:gdLst>
                <a:gd name="connsiteX0" fmla="*/ 354360 w 520683"/>
                <a:gd name="connsiteY0" fmla="*/ 254290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377429 w 520683"/>
                <a:gd name="connsiteY5" fmla="*/ 277453 h 606128"/>
                <a:gd name="connsiteX6" fmla="*/ 354360 w 520683"/>
                <a:gd name="connsiteY6" fmla="*/ 254290 h 606128"/>
                <a:gd name="connsiteX7" fmla="*/ 264280 w 520683"/>
                <a:gd name="connsiteY7" fmla="*/ 254290 h 606128"/>
                <a:gd name="connsiteX8" fmla="*/ 240524 w 520683"/>
                <a:gd name="connsiteY8" fmla="*/ 277453 h 606128"/>
                <a:gd name="connsiteX9" fmla="*/ 240524 w 520683"/>
                <a:gd name="connsiteY9" fmla="*/ 540338 h 606128"/>
                <a:gd name="connsiteX10" fmla="*/ 264280 w 520683"/>
                <a:gd name="connsiteY10" fmla="*/ 563365 h 606128"/>
                <a:gd name="connsiteX11" fmla="*/ 287350 w 520683"/>
                <a:gd name="connsiteY11" fmla="*/ 540338 h 606128"/>
                <a:gd name="connsiteX12" fmla="*/ 287350 w 520683"/>
                <a:gd name="connsiteY12" fmla="*/ 277453 h 606128"/>
                <a:gd name="connsiteX13" fmla="*/ 264280 w 520683"/>
                <a:gd name="connsiteY13" fmla="*/ 254290 h 606128"/>
                <a:gd name="connsiteX14" fmla="*/ 168296 w 520683"/>
                <a:gd name="connsiteY14" fmla="*/ 254290 h 606128"/>
                <a:gd name="connsiteX15" fmla="*/ 145227 w 520683"/>
                <a:gd name="connsiteY15" fmla="*/ 277453 h 606128"/>
                <a:gd name="connsiteX16" fmla="*/ 145227 w 520683"/>
                <a:gd name="connsiteY16" fmla="*/ 540338 h 606128"/>
                <a:gd name="connsiteX17" fmla="*/ 168296 w 520683"/>
                <a:gd name="connsiteY17" fmla="*/ 563365 h 606128"/>
                <a:gd name="connsiteX18" fmla="*/ 192052 w 520683"/>
                <a:gd name="connsiteY18" fmla="*/ 540338 h 606128"/>
                <a:gd name="connsiteX19" fmla="*/ 192052 w 520683"/>
                <a:gd name="connsiteY19" fmla="*/ 277453 h 606128"/>
                <a:gd name="connsiteX20" fmla="*/ 168296 w 520683"/>
                <a:gd name="connsiteY20" fmla="*/ 254290 h 606128"/>
                <a:gd name="connsiteX21" fmla="*/ 91124 w 520683"/>
                <a:gd name="connsiteY21" fmla="*/ 211526 h 606128"/>
                <a:gd name="connsiteX22" fmla="*/ 431395 w 520683"/>
                <a:gd name="connsiteY22" fmla="*/ 211526 h 606128"/>
                <a:gd name="connsiteX23" fmla="*/ 473002 w 520683"/>
                <a:gd name="connsiteY23" fmla="*/ 258264 h 606128"/>
                <a:gd name="connsiteX24" fmla="*/ 437025 w 520683"/>
                <a:gd name="connsiteY24" fmla="*/ 559390 h 606128"/>
                <a:gd name="connsiteX25" fmla="*/ 384295 w 520683"/>
                <a:gd name="connsiteY25" fmla="*/ 606128 h 606128"/>
                <a:gd name="connsiteX26" fmla="*/ 140832 w 520683"/>
                <a:gd name="connsiteY26" fmla="*/ 606128 h 606128"/>
                <a:gd name="connsiteX27" fmla="*/ 87828 w 520683"/>
                <a:gd name="connsiteY27" fmla="*/ 559527 h 606128"/>
                <a:gd name="connsiteX28" fmla="*/ 49791 w 520683"/>
                <a:gd name="connsiteY28" fmla="*/ 258264 h 606128"/>
                <a:gd name="connsiteX29" fmla="*/ 91124 w 520683"/>
                <a:gd name="connsiteY29" fmla="*/ 211526 h 606128"/>
                <a:gd name="connsiteX30" fmla="*/ 234922 w 520683"/>
                <a:gd name="connsiteY30" fmla="*/ 46503 h 606128"/>
                <a:gd name="connsiteX31" fmla="*/ 154465 w 520683"/>
                <a:gd name="connsiteY31" fmla="*/ 59939 h 606128"/>
                <a:gd name="connsiteX32" fmla="*/ 152955 w 520683"/>
                <a:gd name="connsiteY32" fmla="*/ 78859 h 606128"/>
                <a:gd name="connsiteX33" fmla="*/ 213366 w 520683"/>
                <a:gd name="connsiteY33" fmla="*/ 90512 h 606128"/>
                <a:gd name="connsiteX34" fmla="*/ 309201 w 520683"/>
                <a:gd name="connsiteY34" fmla="*/ 90512 h 606128"/>
                <a:gd name="connsiteX35" fmla="*/ 372221 w 520683"/>
                <a:gd name="connsiteY35" fmla="*/ 77899 h 606128"/>
                <a:gd name="connsiteX36" fmla="*/ 370024 w 520683"/>
                <a:gd name="connsiteY36" fmla="*/ 59253 h 606128"/>
                <a:gd name="connsiteX37" fmla="*/ 334601 w 520683"/>
                <a:gd name="connsiteY37" fmla="*/ 46503 h 606128"/>
                <a:gd name="connsiteX38" fmla="*/ 188927 w 520683"/>
                <a:gd name="connsiteY38" fmla="*/ 27 h 606128"/>
                <a:gd name="connsiteX39" fmla="*/ 336248 w 520683"/>
                <a:gd name="connsiteY39" fmla="*/ 27 h 606128"/>
                <a:gd name="connsiteX40" fmla="*/ 420962 w 520683"/>
                <a:gd name="connsiteY40" fmla="*/ 49794 h 606128"/>
                <a:gd name="connsiteX41" fmla="*/ 435103 w 520683"/>
                <a:gd name="connsiteY41" fmla="*/ 73238 h 606128"/>
                <a:gd name="connsiteX42" fmla="*/ 468330 w 520683"/>
                <a:gd name="connsiteY42" fmla="*/ 90512 h 606128"/>
                <a:gd name="connsiteX43" fmla="*/ 504302 w 520683"/>
                <a:gd name="connsiteY43" fmla="*/ 131093 h 606128"/>
                <a:gd name="connsiteX44" fmla="*/ 518581 w 520683"/>
                <a:gd name="connsiteY44" fmla="*/ 155222 h 606128"/>
                <a:gd name="connsiteX45" fmla="*/ 485629 w 520683"/>
                <a:gd name="connsiteY45" fmla="*/ 179489 h 606128"/>
                <a:gd name="connsiteX46" fmla="*/ 38036 w 520683"/>
                <a:gd name="connsiteY46" fmla="*/ 179489 h 606128"/>
                <a:gd name="connsiteX47" fmla="*/ 1102 w 520683"/>
                <a:gd name="connsiteY47" fmla="*/ 156456 h 606128"/>
                <a:gd name="connsiteX48" fmla="*/ 11125 w 520683"/>
                <a:gd name="connsiteY48" fmla="*/ 133561 h 606128"/>
                <a:gd name="connsiteX49" fmla="*/ 50255 w 520683"/>
                <a:gd name="connsiteY49" fmla="*/ 90512 h 606128"/>
                <a:gd name="connsiteX50" fmla="*/ 91170 w 520683"/>
                <a:gd name="connsiteY50" fmla="*/ 74060 h 606128"/>
                <a:gd name="connsiteX51" fmla="*/ 105587 w 520683"/>
                <a:gd name="connsiteY51" fmla="*/ 51850 h 606128"/>
                <a:gd name="connsiteX52" fmla="*/ 188927 w 520683"/>
                <a:gd name="connsiteY52" fmla="*/ 27 h 606128"/>
                <a:gd name="connsiteX0" fmla="*/ 353258 w 519581"/>
                <a:gd name="connsiteY0" fmla="*/ 254290 h 606128"/>
                <a:gd name="connsiteX1" fmla="*/ 329502 w 519581"/>
                <a:gd name="connsiteY1" fmla="*/ 277453 h 606128"/>
                <a:gd name="connsiteX2" fmla="*/ 329502 w 519581"/>
                <a:gd name="connsiteY2" fmla="*/ 540338 h 606128"/>
                <a:gd name="connsiteX3" fmla="*/ 353258 w 519581"/>
                <a:gd name="connsiteY3" fmla="*/ 563365 h 606128"/>
                <a:gd name="connsiteX4" fmla="*/ 376327 w 519581"/>
                <a:gd name="connsiteY4" fmla="*/ 540338 h 606128"/>
                <a:gd name="connsiteX5" fmla="*/ 376327 w 519581"/>
                <a:gd name="connsiteY5" fmla="*/ 277453 h 606128"/>
                <a:gd name="connsiteX6" fmla="*/ 353258 w 519581"/>
                <a:gd name="connsiteY6" fmla="*/ 254290 h 606128"/>
                <a:gd name="connsiteX7" fmla="*/ 263178 w 519581"/>
                <a:gd name="connsiteY7" fmla="*/ 254290 h 606128"/>
                <a:gd name="connsiteX8" fmla="*/ 239422 w 519581"/>
                <a:gd name="connsiteY8" fmla="*/ 277453 h 606128"/>
                <a:gd name="connsiteX9" fmla="*/ 239422 w 519581"/>
                <a:gd name="connsiteY9" fmla="*/ 540338 h 606128"/>
                <a:gd name="connsiteX10" fmla="*/ 263178 w 519581"/>
                <a:gd name="connsiteY10" fmla="*/ 563365 h 606128"/>
                <a:gd name="connsiteX11" fmla="*/ 286248 w 519581"/>
                <a:gd name="connsiteY11" fmla="*/ 540338 h 606128"/>
                <a:gd name="connsiteX12" fmla="*/ 286248 w 519581"/>
                <a:gd name="connsiteY12" fmla="*/ 277453 h 606128"/>
                <a:gd name="connsiteX13" fmla="*/ 263178 w 519581"/>
                <a:gd name="connsiteY13" fmla="*/ 254290 h 606128"/>
                <a:gd name="connsiteX14" fmla="*/ 167194 w 519581"/>
                <a:gd name="connsiteY14" fmla="*/ 254290 h 606128"/>
                <a:gd name="connsiteX15" fmla="*/ 144125 w 519581"/>
                <a:gd name="connsiteY15" fmla="*/ 277453 h 606128"/>
                <a:gd name="connsiteX16" fmla="*/ 144125 w 519581"/>
                <a:gd name="connsiteY16" fmla="*/ 540338 h 606128"/>
                <a:gd name="connsiteX17" fmla="*/ 167194 w 519581"/>
                <a:gd name="connsiteY17" fmla="*/ 563365 h 606128"/>
                <a:gd name="connsiteX18" fmla="*/ 190950 w 519581"/>
                <a:gd name="connsiteY18" fmla="*/ 540338 h 606128"/>
                <a:gd name="connsiteX19" fmla="*/ 190950 w 519581"/>
                <a:gd name="connsiteY19" fmla="*/ 277453 h 606128"/>
                <a:gd name="connsiteX20" fmla="*/ 167194 w 519581"/>
                <a:gd name="connsiteY20" fmla="*/ 254290 h 606128"/>
                <a:gd name="connsiteX21" fmla="*/ 90022 w 519581"/>
                <a:gd name="connsiteY21" fmla="*/ 211526 h 606128"/>
                <a:gd name="connsiteX22" fmla="*/ 430293 w 519581"/>
                <a:gd name="connsiteY22" fmla="*/ 211526 h 606128"/>
                <a:gd name="connsiteX23" fmla="*/ 471900 w 519581"/>
                <a:gd name="connsiteY23" fmla="*/ 258264 h 606128"/>
                <a:gd name="connsiteX24" fmla="*/ 435923 w 519581"/>
                <a:gd name="connsiteY24" fmla="*/ 559390 h 606128"/>
                <a:gd name="connsiteX25" fmla="*/ 383193 w 519581"/>
                <a:gd name="connsiteY25" fmla="*/ 606128 h 606128"/>
                <a:gd name="connsiteX26" fmla="*/ 139730 w 519581"/>
                <a:gd name="connsiteY26" fmla="*/ 606128 h 606128"/>
                <a:gd name="connsiteX27" fmla="*/ 86726 w 519581"/>
                <a:gd name="connsiteY27" fmla="*/ 559527 h 606128"/>
                <a:gd name="connsiteX28" fmla="*/ 48689 w 519581"/>
                <a:gd name="connsiteY28" fmla="*/ 258264 h 606128"/>
                <a:gd name="connsiteX29" fmla="*/ 90022 w 519581"/>
                <a:gd name="connsiteY29" fmla="*/ 211526 h 606128"/>
                <a:gd name="connsiteX30" fmla="*/ 233820 w 519581"/>
                <a:gd name="connsiteY30" fmla="*/ 46503 h 606128"/>
                <a:gd name="connsiteX31" fmla="*/ 153363 w 519581"/>
                <a:gd name="connsiteY31" fmla="*/ 59939 h 606128"/>
                <a:gd name="connsiteX32" fmla="*/ 151853 w 519581"/>
                <a:gd name="connsiteY32" fmla="*/ 78859 h 606128"/>
                <a:gd name="connsiteX33" fmla="*/ 212264 w 519581"/>
                <a:gd name="connsiteY33" fmla="*/ 90512 h 606128"/>
                <a:gd name="connsiteX34" fmla="*/ 308099 w 519581"/>
                <a:gd name="connsiteY34" fmla="*/ 90512 h 606128"/>
                <a:gd name="connsiteX35" fmla="*/ 371119 w 519581"/>
                <a:gd name="connsiteY35" fmla="*/ 77899 h 606128"/>
                <a:gd name="connsiteX36" fmla="*/ 368922 w 519581"/>
                <a:gd name="connsiteY36" fmla="*/ 59253 h 606128"/>
                <a:gd name="connsiteX37" fmla="*/ 333499 w 519581"/>
                <a:gd name="connsiteY37" fmla="*/ 46503 h 606128"/>
                <a:gd name="connsiteX38" fmla="*/ 233820 w 519581"/>
                <a:gd name="connsiteY38" fmla="*/ 46503 h 606128"/>
                <a:gd name="connsiteX39" fmla="*/ 187825 w 519581"/>
                <a:gd name="connsiteY39" fmla="*/ 27 h 606128"/>
                <a:gd name="connsiteX40" fmla="*/ 335146 w 519581"/>
                <a:gd name="connsiteY40" fmla="*/ 27 h 606128"/>
                <a:gd name="connsiteX41" fmla="*/ 419860 w 519581"/>
                <a:gd name="connsiteY41" fmla="*/ 49794 h 606128"/>
                <a:gd name="connsiteX42" fmla="*/ 434001 w 519581"/>
                <a:gd name="connsiteY42" fmla="*/ 73238 h 606128"/>
                <a:gd name="connsiteX43" fmla="*/ 467228 w 519581"/>
                <a:gd name="connsiteY43" fmla="*/ 90512 h 606128"/>
                <a:gd name="connsiteX44" fmla="*/ 503200 w 519581"/>
                <a:gd name="connsiteY44" fmla="*/ 131093 h 606128"/>
                <a:gd name="connsiteX45" fmla="*/ 517479 w 519581"/>
                <a:gd name="connsiteY45" fmla="*/ 155222 h 606128"/>
                <a:gd name="connsiteX46" fmla="*/ 484527 w 519581"/>
                <a:gd name="connsiteY46" fmla="*/ 179489 h 606128"/>
                <a:gd name="connsiteX47" fmla="*/ 0 w 519581"/>
                <a:gd name="connsiteY47" fmla="*/ 156456 h 606128"/>
                <a:gd name="connsiteX48" fmla="*/ 10023 w 519581"/>
                <a:gd name="connsiteY48" fmla="*/ 133561 h 606128"/>
                <a:gd name="connsiteX49" fmla="*/ 49153 w 519581"/>
                <a:gd name="connsiteY49" fmla="*/ 90512 h 606128"/>
                <a:gd name="connsiteX50" fmla="*/ 90068 w 519581"/>
                <a:gd name="connsiteY50" fmla="*/ 74060 h 606128"/>
                <a:gd name="connsiteX51" fmla="*/ 104485 w 519581"/>
                <a:gd name="connsiteY51" fmla="*/ 51850 h 606128"/>
                <a:gd name="connsiteX52" fmla="*/ 187825 w 519581"/>
                <a:gd name="connsiteY52" fmla="*/ 27 h 606128"/>
                <a:gd name="connsiteX0" fmla="*/ 378300 w 544623"/>
                <a:gd name="connsiteY0" fmla="*/ 254290 h 606128"/>
                <a:gd name="connsiteX1" fmla="*/ 354544 w 544623"/>
                <a:gd name="connsiteY1" fmla="*/ 277453 h 606128"/>
                <a:gd name="connsiteX2" fmla="*/ 354544 w 544623"/>
                <a:gd name="connsiteY2" fmla="*/ 540338 h 606128"/>
                <a:gd name="connsiteX3" fmla="*/ 378300 w 544623"/>
                <a:gd name="connsiteY3" fmla="*/ 563365 h 606128"/>
                <a:gd name="connsiteX4" fmla="*/ 401369 w 544623"/>
                <a:gd name="connsiteY4" fmla="*/ 540338 h 606128"/>
                <a:gd name="connsiteX5" fmla="*/ 401369 w 544623"/>
                <a:gd name="connsiteY5" fmla="*/ 277453 h 606128"/>
                <a:gd name="connsiteX6" fmla="*/ 378300 w 544623"/>
                <a:gd name="connsiteY6" fmla="*/ 254290 h 606128"/>
                <a:gd name="connsiteX7" fmla="*/ 288220 w 544623"/>
                <a:gd name="connsiteY7" fmla="*/ 254290 h 606128"/>
                <a:gd name="connsiteX8" fmla="*/ 264464 w 544623"/>
                <a:gd name="connsiteY8" fmla="*/ 277453 h 606128"/>
                <a:gd name="connsiteX9" fmla="*/ 264464 w 544623"/>
                <a:gd name="connsiteY9" fmla="*/ 540338 h 606128"/>
                <a:gd name="connsiteX10" fmla="*/ 288220 w 544623"/>
                <a:gd name="connsiteY10" fmla="*/ 563365 h 606128"/>
                <a:gd name="connsiteX11" fmla="*/ 311290 w 544623"/>
                <a:gd name="connsiteY11" fmla="*/ 540338 h 606128"/>
                <a:gd name="connsiteX12" fmla="*/ 311290 w 544623"/>
                <a:gd name="connsiteY12" fmla="*/ 277453 h 606128"/>
                <a:gd name="connsiteX13" fmla="*/ 288220 w 544623"/>
                <a:gd name="connsiteY13" fmla="*/ 254290 h 606128"/>
                <a:gd name="connsiteX14" fmla="*/ 192236 w 544623"/>
                <a:gd name="connsiteY14" fmla="*/ 254290 h 606128"/>
                <a:gd name="connsiteX15" fmla="*/ 169167 w 544623"/>
                <a:gd name="connsiteY15" fmla="*/ 277453 h 606128"/>
                <a:gd name="connsiteX16" fmla="*/ 169167 w 544623"/>
                <a:gd name="connsiteY16" fmla="*/ 540338 h 606128"/>
                <a:gd name="connsiteX17" fmla="*/ 192236 w 544623"/>
                <a:gd name="connsiteY17" fmla="*/ 563365 h 606128"/>
                <a:gd name="connsiteX18" fmla="*/ 215992 w 544623"/>
                <a:gd name="connsiteY18" fmla="*/ 540338 h 606128"/>
                <a:gd name="connsiteX19" fmla="*/ 215992 w 544623"/>
                <a:gd name="connsiteY19" fmla="*/ 277453 h 606128"/>
                <a:gd name="connsiteX20" fmla="*/ 192236 w 544623"/>
                <a:gd name="connsiteY20" fmla="*/ 254290 h 606128"/>
                <a:gd name="connsiteX21" fmla="*/ 115064 w 544623"/>
                <a:gd name="connsiteY21" fmla="*/ 211526 h 606128"/>
                <a:gd name="connsiteX22" fmla="*/ 455335 w 544623"/>
                <a:gd name="connsiteY22" fmla="*/ 211526 h 606128"/>
                <a:gd name="connsiteX23" fmla="*/ 496942 w 544623"/>
                <a:gd name="connsiteY23" fmla="*/ 258264 h 606128"/>
                <a:gd name="connsiteX24" fmla="*/ 460965 w 544623"/>
                <a:gd name="connsiteY24" fmla="*/ 559390 h 606128"/>
                <a:gd name="connsiteX25" fmla="*/ 408235 w 544623"/>
                <a:gd name="connsiteY25" fmla="*/ 606128 h 606128"/>
                <a:gd name="connsiteX26" fmla="*/ 164772 w 544623"/>
                <a:gd name="connsiteY26" fmla="*/ 606128 h 606128"/>
                <a:gd name="connsiteX27" fmla="*/ 111768 w 544623"/>
                <a:gd name="connsiteY27" fmla="*/ 559527 h 606128"/>
                <a:gd name="connsiteX28" fmla="*/ 73731 w 544623"/>
                <a:gd name="connsiteY28" fmla="*/ 258264 h 606128"/>
                <a:gd name="connsiteX29" fmla="*/ 115064 w 544623"/>
                <a:gd name="connsiteY29" fmla="*/ 211526 h 606128"/>
                <a:gd name="connsiteX30" fmla="*/ 258862 w 544623"/>
                <a:gd name="connsiteY30" fmla="*/ 46503 h 606128"/>
                <a:gd name="connsiteX31" fmla="*/ 178405 w 544623"/>
                <a:gd name="connsiteY31" fmla="*/ 59939 h 606128"/>
                <a:gd name="connsiteX32" fmla="*/ 176895 w 544623"/>
                <a:gd name="connsiteY32" fmla="*/ 78859 h 606128"/>
                <a:gd name="connsiteX33" fmla="*/ 237306 w 544623"/>
                <a:gd name="connsiteY33" fmla="*/ 90512 h 606128"/>
                <a:gd name="connsiteX34" fmla="*/ 333141 w 544623"/>
                <a:gd name="connsiteY34" fmla="*/ 90512 h 606128"/>
                <a:gd name="connsiteX35" fmla="*/ 396161 w 544623"/>
                <a:gd name="connsiteY35" fmla="*/ 77899 h 606128"/>
                <a:gd name="connsiteX36" fmla="*/ 393964 w 544623"/>
                <a:gd name="connsiteY36" fmla="*/ 59253 h 606128"/>
                <a:gd name="connsiteX37" fmla="*/ 358541 w 544623"/>
                <a:gd name="connsiteY37" fmla="*/ 46503 h 606128"/>
                <a:gd name="connsiteX38" fmla="*/ 258862 w 544623"/>
                <a:gd name="connsiteY38" fmla="*/ 46503 h 606128"/>
                <a:gd name="connsiteX39" fmla="*/ 212867 w 544623"/>
                <a:gd name="connsiteY39" fmla="*/ 27 h 606128"/>
                <a:gd name="connsiteX40" fmla="*/ 360188 w 544623"/>
                <a:gd name="connsiteY40" fmla="*/ 27 h 606128"/>
                <a:gd name="connsiteX41" fmla="*/ 444902 w 544623"/>
                <a:gd name="connsiteY41" fmla="*/ 49794 h 606128"/>
                <a:gd name="connsiteX42" fmla="*/ 459043 w 544623"/>
                <a:gd name="connsiteY42" fmla="*/ 73238 h 606128"/>
                <a:gd name="connsiteX43" fmla="*/ 492270 w 544623"/>
                <a:gd name="connsiteY43" fmla="*/ 90512 h 606128"/>
                <a:gd name="connsiteX44" fmla="*/ 528242 w 544623"/>
                <a:gd name="connsiteY44" fmla="*/ 131093 h 606128"/>
                <a:gd name="connsiteX45" fmla="*/ 542521 w 544623"/>
                <a:gd name="connsiteY45" fmla="*/ 155222 h 606128"/>
                <a:gd name="connsiteX46" fmla="*/ 509569 w 544623"/>
                <a:gd name="connsiteY46" fmla="*/ 179489 h 606128"/>
                <a:gd name="connsiteX47" fmla="*/ 25042 w 544623"/>
                <a:gd name="connsiteY47" fmla="*/ 156456 h 606128"/>
                <a:gd name="connsiteX48" fmla="*/ 74195 w 544623"/>
                <a:gd name="connsiteY48" fmla="*/ 90512 h 606128"/>
                <a:gd name="connsiteX49" fmla="*/ 115110 w 544623"/>
                <a:gd name="connsiteY49" fmla="*/ 74060 h 606128"/>
                <a:gd name="connsiteX50" fmla="*/ 129527 w 544623"/>
                <a:gd name="connsiteY50" fmla="*/ 51850 h 606128"/>
                <a:gd name="connsiteX51" fmla="*/ 212867 w 544623"/>
                <a:gd name="connsiteY51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177236 w 544964"/>
                <a:gd name="connsiteY32" fmla="*/ 78859 h 606128"/>
                <a:gd name="connsiteX33" fmla="*/ 237647 w 544964"/>
                <a:gd name="connsiteY33" fmla="*/ 90512 h 606128"/>
                <a:gd name="connsiteX34" fmla="*/ 333482 w 544964"/>
                <a:gd name="connsiteY34" fmla="*/ 90512 h 606128"/>
                <a:gd name="connsiteX35" fmla="*/ 396502 w 544964"/>
                <a:gd name="connsiteY35" fmla="*/ 77899 h 606128"/>
                <a:gd name="connsiteX36" fmla="*/ 394305 w 544964"/>
                <a:gd name="connsiteY36" fmla="*/ 59253 h 606128"/>
                <a:gd name="connsiteX37" fmla="*/ 358882 w 544964"/>
                <a:gd name="connsiteY37" fmla="*/ 46503 h 606128"/>
                <a:gd name="connsiteX38" fmla="*/ 259203 w 544964"/>
                <a:gd name="connsiteY38" fmla="*/ 46503 h 606128"/>
                <a:gd name="connsiteX39" fmla="*/ 213208 w 544964"/>
                <a:gd name="connsiteY39" fmla="*/ 27 h 606128"/>
                <a:gd name="connsiteX40" fmla="*/ 360529 w 544964"/>
                <a:gd name="connsiteY40" fmla="*/ 27 h 606128"/>
                <a:gd name="connsiteX41" fmla="*/ 445243 w 544964"/>
                <a:gd name="connsiteY41" fmla="*/ 49794 h 606128"/>
                <a:gd name="connsiteX42" fmla="*/ 459384 w 544964"/>
                <a:gd name="connsiteY42" fmla="*/ 73238 h 606128"/>
                <a:gd name="connsiteX43" fmla="*/ 492611 w 544964"/>
                <a:gd name="connsiteY43" fmla="*/ 90512 h 606128"/>
                <a:gd name="connsiteX44" fmla="*/ 528583 w 544964"/>
                <a:gd name="connsiteY44" fmla="*/ 131093 h 606128"/>
                <a:gd name="connsiteX45" fmla="*/ 542862 w 544964"/>
                <a:gd name="connsiteY45" fmla="*/ 155222 h 606128"/>
                <a:gd name="connsiteX46" fmla="*/ 509910 w 544964"/>
                <a:gd name="connsiteY46" fmla="*/ 179489 h 606128"/>
                <a:gd name="connsiteX47" fmla="*/ 25383 w 544964"/>
                <a:gd name="connsiteY47" fmla="*/ 156456 h 606128"/>
                <a:gd name="connsiteX48" fmla="*/ 74536 w 544964"/>
                <a:gd name="connsiteY48" fmla="*/ 90512 h 606128"/>
                <a:gd name="connsiteX49" fmla="*/ 129868 w 544964"/>
                <a:gd name="connsiteY49" fmla="*/ 51850 h 606128"/>
                <a:gd name="connsiteX50" fmla="*/ 213208 w 544964"/>
                <a:gd name="connsiteY50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237647 w 544964"/>
                <a:gd name="connsiteY32" fmla="*/ 90512 h 606128"/>
                <a:gd name="connsiteX33" fmla="*/ 333482 w 544964"/>
                <a:gd name="connsiteY33" fmla="*/ 90512 h 606128"/>
                <a:gd name="connsiteX34" fmla="*/ 396502 w 544964"/>
                <a:gd name="connsiteY34" fmla="*/ 77899 h 606128"/>
                <a:gd name="connsiteX35" fmla="*/ 394305 w 544964"/>
                <a:gd name="connsiteY35" fmla="*/ 59253 h 606128"/>
                <a:gd name="connsiteX36" fmla="*/ 358882 w 544964"/>
                <a:gd name="connsiteY36" fmla="*/ 46503 h 606128"/>
                <a:gd name="connsiteX37" fmla="*/ 259203 w 544964"/>
                <a:gd name="connsiteY37" fmla="*/ 46503 h 606128"/>
                <a:gd name="connsiteX38" fmla="*/ 213208 w 544964"/>
                <a:gd name="connsiteY38" fmla="*/ 27 h 606128"/>
                <a:gd name="connsiteX39" fmla="*/ 360529 w 544964"/>
                <a:gd name="connsiteY39" fmla="*/ 27 h 606128"/>
                <a:gd name="connsiteX40" fmla="*/ 445243 w 544964"/>
                <a:gd name="connsiteY40" fmla="*/ 49794 h 606128"/>
                <a:gd name="connsiteX41" fmla="*/ 459384 w 544964"/>
                <a:gd name="connsiteY41" fmla="*/ 73238 h 606128"/>
                <a:gd name="connsiteX42" fmla="*/ 492611 w 544964"/>
                <a:gd name="connsiteY42" fmla="*/ 90512 h 606128"/>
                <a:gd name="connsiteX43" fmla="*/ 528583 w 544964"/>
                <a:gd name="connsiteY43" fmla="*/ 131093 h 606128"/>
                <a:gd name="connsiteX44" fmla="*/ 542862 w 544964"/>
                <a:gd name="connsiteY44" fmla="*/ 155222 h 606128"/>
                <a:gd name="connsiteX45" fmla="*/ 509910 w 544964"/>
                <a:gd name="connsiteY45" fmla="*/ 179489 h 606128"/>
                <a:gd name="connsiteX46" fmla="*/ 25383 w 544964"/>
                <a:gd name="connsiteY46" fmla="*/ 156456 h 606128"/>
                <a:gd name="connsiteX47" fmla="*/ 74536 w 544964"/>
                <a:gd name="connsiteY47" fmla="*/ 90512 h 606128"/>
                <a:gd name="connsiteX48" fmla="*/ 129868 w 544964"/>
                <a:gd name="connsiteY48" fmla="*/ 51850 h 606128"/>
                <a:gd name="connsiteX49" fmla="*/ 213208 w 544964"/>
                <a:gd name="connsiteY49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33482 w 544964"/>
                <a:gd name="connsiteY32" fmla="*/ 90512 h 606128"/>
                <a:gd name="connsiteX33" fmla="*/ 396502 w 544964"/>
                <a:gd name="connsiteY33" fmla="*/ 77899 h 606128"/>
                <a:gd name="connsiteX34" fmla="*/ 394305 w 544964"/>
                <a:gd name="connsiteY34" fmla="*/ 59253 h 606128"/>
                <a:gd name="connsiteX35" fmla="*/ 358882 w 544964"/>
                <a:gd name="connsiteY35" fmla="*/ 46503 h 606128"/>
                <a:gd name="connsiteX36" fmla="*/ 259203 w 544964"/>
                <a:gd name="connsiteY36" fmla="*/ 46503 h 606128"/>
                <a:gd name="connsiteX37" fmla="*/ 213208 w 544964"/>
                <a:gd name="connsiteY37" fmla="*/ 27 h 606128"/>
                <a:gd name="connsiteX38" fmla="*/ 360529 w 544964"/>
                <a:gd name="connsiteY38" fmla="*/ 27 h 606128"/>
                <a:gd name="connsiteX39" fmla="*/ 445243 w 544964"/>
                <a:gd name="connsiteY39" fmla="*/ 49794 h 606128"/>
                <a:gd name="connsiteX40" fmla="*/ 459384 w 544964"/>
                <a:gd name="connsiteY40" fmla="*/ 73238 h 606128"/>
                <a:gd name="connsiteX41" fmla="*/ 492611 w 544964"/>
                <a:gd name="connsiteY41" fmla="*/ 90512 h 606128"/>
                <a:gd name="connsiteX42" fmla="*/ 528583 w 544964"/>
                <a:gd name="connsiteY42" fmla="*/ 131093 h 606128"/>
                <a:gd name="connsiteX43" fmla="*/ 542862 w 544964"/>
                <a:gd name="connsiteY43" fmla="*/ 155222 h 606128"/>
                <a:gd name="connsiteX44" fmla="*/ 509910 w 544964"/>
                <a:gd name="connsiteY44" fmla="*/ 179489 h 606128"/>
                <a:gd name="connsiteX45" fmla="*/ 25383 w 544964"/>
                <a:gd name="connsiteY45" fmla="*/ 156456 h 606128"/>
                <a:gd name="connsiteX46" fmla="*/ 74536 w 544964"/>
                <a:gd name="connsiteY46" fmla="*/ 90512 h 606128"/>
                <a:gd name="connsiteX47" fmla="*/ 129868 w 544964"/>
                <a:gd name="connsiteY47" fmla="*/ 51850 h 606128"/>
                <a:gd name="connsiteX48" fmla="*/ 213208 w 544964"/>
                <a:gd name="connsiteY48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96502 w 544964"/>
                <a:gd name="connsiteY32" fmla="*/ 77899 h 606128"/>
                <a:gd name="connsiteX33" fmla="*/ 394305 w 544964"/>
                <a:gd name="connsiteY33" fmla="*/ 59253 h 606128"/>
                <a:gd name="connsiteX34" fmla="*/ 358882 w 544964"/>
                <a:gd name="connsiteY34" fmla="*/ 46503 h 606128"/>
                <a:gd name="connsiteX35" fmla="*/ 259203 w 544964"/>
                <a:gd name="connsiteY35" fmla="*/ 46503 h 606128"/>
                <a:gd name="connsiteX36" fmla="*/ 213208 w 544964"/>
                <a:gd name="connsiteY36" fmla="*/ 27 h 606128"/>
                <a:gd name="connsiteX37" fmla="*/ 360529 w 544964"/>
                <a:gd name="connsiteY37" fmla="*/ 27 h 606128"/>
                <a:gd name="connsiteX38" fmla="*/ 445243 w 544964"/>
                <a:gd name="connsiteY38" fmla="*/ 49794 h 606128"/>
                <a:gd name="connsiteX39" fmla="*/ 459384 w 544964"/>
                <a:gd name="connsiteY39" fmla="*/ 73238 h 606128"/>
                <a:gd name="connsiteX40" fmla="*/ 492611 w 544964"/>
                <a:gd name="connsiteY40" fmla="*/ 90512 h 606128"/>
                <a:gd name="connsiteX41" fmla="*/ 528583 w 544964"/>
                <a:gd name="connsiteY41" fmla="*/ 131093 h 606128"/>
                <a:gd name="connsiteX42" fmla="*/ 542862 w 544964"/>
                <a:gd name="connsiteY42" fmla="*/ 155222 h 606128"/>
                <a:gd name="connsiteX43" fmla="*/ 509910 w 544964"/>
                <a:gd name="connsiteY43" fmla="*/ 179489 h 606128"/>
                <a:gd name="connsiteX44" fmla="*/ 25383 w 544964"/>
                <a:gd name="connsiteY44" fmla="*/ 156456 h 606128"/>
                <a:gd name="connsiteX45" fmla="*/ 74536 w 544964"/>
                <a:gd name="connsiteY45" fmla="*/ 90512 h 606128"/>
                <a:gd name="connsiteX46" fmla="*/ 129868 w 544964"/>
                <a:gd name="connsiteY46" fmla="*/ 51850 h 606128"/>
                <a:gd name="connsiteX47" fmla="*/ 213208 w 544964"/>
                <a:gd name="connsiteY47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94305 w 544964"/>
                <a:gd name="connsiteY32" fmla="*/ 59253 h 606128"/>
                <a:gd name="connsiteX33" fmla="*/ 358882 w 544964"/>
                <a:gd name="connsiteY33" fmla="*/ 46503 h 606128"/>
                <a:gd name="connsiteX34" fmla="*/ 259203 w 544964"/>
                <a:gd name="connsiteY34" fmla="*/ 46503 h 606128"/>
                <a:gd name="connsiteX35" fmla="*/ 213208 w 544964"/>
                <a:gd name="connsiteY35" fmla="*/ 27 h 606128"/>
                <a:gd name="connsiteX36" fmla="*/ 360529 w 544964"/>
                <a:gd name="connsiteY36" fmla="*/ 27 h 606128"/>
                <a:gd name="connsiteX37" fmla="*/ 445243 w 544964"/>
                <a:gd name="connsiteY37" fmla="*/ 49794 h 606128"/>
                <a:gd name="connsiteX38" fmla="*/ 459384 w 544964"/>
                <a:gd name="connsiteY38" fmla="*/ 73238 h 606128"/>
                <a:gd name="connsiteX39" fmla="*/ 492611 w 544964"/>
                <a:gd name="connsiteY39" fmla="*/ 90512 h 606128"/>
                <a:gd name="connsiteX40" fmla="*/ 528583 w 544964"/>
                <a:gd name="connsiteY40" fmla="*/ 131093 h 606128"/>
                <a:gd name="connsiteX41" fmla="*/ 542862 w 544964"/>
                <a:gd name="connsiteY41" fmla="*/ 155222 h 606128"/>
                <a:gd name="connsiteX42" fmla="*/ 509910 w 544964"/>
                <a:gd name="connsiteY42" fmla="*/ 179489 h 606128"/>
                <a:gd name="connsiteX43" fmla="*/ 25383 w 544964"/>
                <a:gd name="connsiteY43" fmla="*/ 156456 h 606128"/>
                <a:gd name="connsiteX44" fmla="*/ 74536 w 544964"/>
                <a:gd name="connsiteY44" fmla="*/ 90512 h 606128"/>
                <a:gd name="connsiteX45" fmla="*/ 129868 w 544964"/>
                <a:gd name="connsiteY45" fmla="*/ 51850 h 606128"/>
                <a:gd name="connsiteX46" fmla="*/ 213208 w 544964"/>
                <a:gd name="connsiteY46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58882 w 544964"/>
                <a:gd name="connsiteY32" fmla="*/ 46503 h 606128"/>
                <a:gd name="connsiteX33" fmla="*/ 259203 w 544964"/>
                <a:gd name="connsiteY33" fmla="*/ 46503 h 606128"/>
                <a:gd name="connsiteX34" fmla="*/ 213208 w 544964"/>
                <a:gd name="connsiteY34" fmla="*/ 27 h 606128"/>
                <a:gd name="connsiteX35" fmla="*/ 360529 w 544964"/>
                <a:gd name="connsiteY35" fmla="*/ 27 h 606128"/>
                <a:gd name="connsiteX36" fmla="*/ 445243 w 544964"/>
                <a:gd name="connsiteY36" fmla="*/ 49794 h 606128"/>
                <a:gd name="connsiteX37" fmla="*/ 459384 w 544964"/>
                <a:gd name="connsiteY37" fmla="*/ 73238 h 606128"/>
                <a:gd name="connsiteX38" fmla="*/ 492611 w 544964"/>
                <a:gd name="connsiteY38" fmla="*/ 90512 h 606128"/>
                <a:gd name="connsiteX39" fmla="*/ 528583 w 544964"/>
                <a:gd name="connsiteY39" fmla="*/ 131093 h 606128"/>
                <a:gd name="connsiteX40" fmla="*/ 542862 w 544964"/>
                <a:gd name="connsiteY40" fmla="*/ 155222 h 606128"/>
                <a:gd name="connsiteX41" fmla="*/ 509910 w 544964"/>
                <a:gd name="connsiteY41" fmla="*/ 179489 h 606128"/>
                <a:gd name="connsiteX42" fmla="*/ 25383 w 544964"/>
                <a:gd name="connsiteY42" fmla="*/ 156456 h 606128"/>
                <a:gd name="connsiteX43" fmla="*/ 74536 w 544964"/>
                <a:gd name="connsiteY43" fmla="*/ 90512 h 606128"/>
                <a:gd name="connsiteX44" fmla="*/ 129868 w 544964"/>
                <a:gd name="connsiteY44" fmla="*/ 51850 h 606128"/>
                <a:gd name="connsiteX45" fmla="*/ 213208 w 544964"/>
                <a:gd name="connsiteY45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259203 w 544964"/>
                <a:gd name="connsiteY32" fmla="*/ 46503 h 606128"/>
                <a:gd name="connsiteX33" fmla="*/ 213208 w 544964"/>
                <a:gd name="connsiteY33" fmla="*/ 27 h 606128"/>
                <a:gd name="connsiteX34" fmla="*/ 360529 w 544964"/>
                <a:gd name="connsiteY34" fmla="*/ 27 h 606128"/>
                <a:gd name="connsiteX35" fmla="*/ 445243 w 544964"/>
                <a:gd name="connsiteY35" fmla="*/ 49794 h 606128"/>
                <a:gd name="connsiteX36" fmla="*/ 459384 w 544964"/>
                <a:gd name="connsiteY36" fmla="*/ 73238 h 606128"/>
                <a:gd name="connsiteX37" fmla="*/ 492611 w 544964"/>
                <a:gd name="connsiteY37" fmla="*/ 90512 h 606128"/>
                <a:gd name="connsiteX38" fmla="*/ 528583 w 544964"/>
                <a:gd name="connsiteY38" fmla="*/ 131093 h 606128"/>
                <a:gd name="connsiteX39" fmla="*/ 542862 w 544964"/>
                <a:gd name="connsiteY39" fmla="*/ 155222 h 606128"/>
                <a:gd name="connsiteX40" fmla="*/ 509910 w 544964"/>
                <a:gd name="connsiteY40" fmla="*/ 179489 h 606128"/>
                <a:gd name="connsiteX41" fmla="*/ 25383 w 544964"/>
                <a:gd name="connsiteY41" fmla="*/ 156456 h 606128"/>
                <a:gd name="connsiteX42" fmla="*/ 74536 w 544964"/>
                <a:gd name="connsiteY42" fmla="*/ 90512 h 606128"/>
                <a:gd name="connsiteX43" fmla="*/ 129868 w 544964"/>
                <a:gd name="connsiteY43" fmla="*/ 51850 h 606128"/>
                <a:gd name="connsiteX44" fmla="*/ 213208 w 544964"/>
                <a:gd name="connsiteY44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13208 w 544964"/>
                <a:gd name="connsiteY30" fmla="*/ 27 h 606128"/>
                <a:gd name="connsiteX31" fmla="*/ 360529 w 544964"/>
                <a:gd name="connsiteY31" fmla="*/ 27 h 606128"/>
                <a:gd name="connsiteX32" fmla="*/ 445243 w 544964"/>
                <a:gd name="connsiteY32" fmla="*/ 49794 h 606128"/>
                <a:gd name="connsiteX33" fmla="*/ 459384 w 544964"/>
                <a:gd name="connsiteY33" fmla="*/ 73238 h 606128"/>
                <a:gd name="connsiteX34" fmla="*/ 492611 w 544964"/>
                <a:gd name="connsiteY34" fmla="*/ 90512 h 606128"/>
                <a:gd name="connsiteX35" fmla="*/ 528583 w 544964"/>
                <a:gd name="connsiteY35" fmla="*/ 131093 h 606128"/>
                <a:gd name="connsiteX36" fmla="*/ 542862 w 544964"/>
                <a:gd name="connsiteY36" fmla="*/ 155222 h 606128"/>
                <a:gd name="connsiteX37" fmla="*/ 509910 w 544964"/>
                <a:gd name="connsiteY37" fmla="*/ 179489 h 606128"/>
                <a:gd name="connsiteX38" fmla="*/ 25383 w 544964"/>
                <a:gd name="connsiteY38" fmla="*/ 156456 h 606128"/>
                <a:gd name="connsiteX39" fmla="*/ 74536 w 544964"/>
                <a:gd name="connsiteY39" fmla="*/ 90512 h 606128"/>
                <a:gd name="connsiteX40" fmla="*/ 129868 w 544964"/>
                <a:gd name="connsiteY40" fmla="*/ 51850 h 606128"/>
                <a:gd name="connsiteX41" fmla="*/ 213208 w 544964"/>
                <a:gd name="connsiteY41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129868 w 544964"/>
                <a:gd name="connsiteY30" fmla="*/ 51850 h 606128"/>
                <a:gd name="connsiteX31" fmla="*/ 360529 w 544964"/>
                <a:gd name="connsiteY31" fmla="*/ 27 h 606128"/>
                <a:gd name="connsiteX32" fmla="*/ 445243 w 544964"/>
                <a:gd name="connsiteY32" fmla="*/ 49794 h 606128"/>
                <a:gd name="connsiteX33" fmla="*/ 459384 w 544964"/>
                <a:gd name="connsiteY33" fmla="*/ 73238 h 606128"/>
                <a:gd name="connsiteX34" fmla="*/ 492611 w 544964"/>
                <a:gd name="connsiteY34" fmla="*/ 90512 h 606128"/>
                <a:gd name="connsiteX35" fmla="*/ 528583 w 544964"/>
                <a:gd name="connsiteY35" fmla="*/ 131093 h 606128"/>
                <a:gd name="connsiteX36" fmla="*/ 542862 w 544964"/>
                <a:gd name="connsiteY36" fmla="*/ 155222 h 606128"/>
                <a:gd name="connsiteX37" fmla="*/ 509910 w 544964"/>
                <a:gd name="connsiteY37" fmla="*/ 179489 h 606128"/>
                <a:gd name="connsiteX38" fmla="*/ 25383 w 544964"/>
                <a:gd name="connsiteY38" fmla="*/ 156456 h 606128"/>
                <a:gd name="connsiteX39" fmla="*/ 74536 w 544964"/>
                <a:gd name="connsiteY39" fmla="*/ 90512 h 606128"/>
                <a:gd name="connsiteX40" fmla="*/ 129868 w 544964"/>
                <a:gd name="connsiteY40" fmla="*/ 51850 h 606128"/>
                <a:gd name="connsiteX0" fmla="*/ 385264 w 551587"/>
                <a:gd name="connsiteY0" fmla="*/ 254290 h 606128"/>
                <a:gd name="connsiteX1" fmla="*/ 361508 w 551587"/>
                <a:gd name="connsiteY1" fmla="*/ 277453 h 606128"/>
                <a:gd name="connsiteX2" fmla="*/ 361508 w 551587"/>
                <a:gd name="connsiteY2" fmla="*/ 540338 h 606128"/>
                <a:gd name="connsiteX3" fmla="*/ 385264 w 551587"/>
                <a:gd name="connsiteY3" fmla="*/ 563365 h 606128"/>
                <a:gd name="connsiteX4" fmla="*/ 408333 w 551587"/>
                <a:gd name="connsiteY4" fmla="*/ 540338 h 606128"/>
                <a:gd name="connsiteX5" fmla="*/ 408333 w 551587"/>
                <a:gd name="connsiteY5" fmla="*/ 277453 h 606128"/>
                <a:gd name="connsiteX6" fmla="*/ 385264 w 551587"/>
                <a:gd name="connsiteY6" fmla="*/ 254290 h 606128"/>
                <a:gd name="connsiteX7" fmla="*/ 295184 w 551587"/>
                <a:gd name="connsiteY7" fmla="*/ 254290 h 606128"/>
                <a:gd name="connsiteX8" fmla="*/ 271428 w 551587"/>
                <a:gd name="connsiteY8" fmla="*/ 277453 h 606128"/>
                <a:gd name="connsiteX9" fmla="*/ 271428 w 551587"/>
                <a:gd name="connsiteY9" fmla="*/ 540338 h 606128"/>
                <a:gd name="connsiteX10" fmla="*/ 295184 w 551587"/>
                <a:gd name="connsiteY10" fmla="*/ 563365 h 606128"/>
                <a:gd name="connsiteX11" fmla="*/ 318254 w 551587"/>
                <a:gd name="connsiteY11" fmla="*/ 540338 h 606128"/>
                <a:gd name="connsiteX12" fmla="*/ 318254 w 551587"/>
                <a:gd name="connsiteY12" fmla="*/ 277453 h 606128"/>
                <a:gd name="connsiteX13" fmla="*/ 295184 w 551587"/>
                <a:gd name="connsiteY13" fmla="*/ 254290 h 606128"/>
                <a:gd name="connsiteX14" fmla="*/ 199200 w 551587"/>
                <a:gd name="connsiteY14" fmla="*/ 254290 h 606128"/>
                <a:gd name="connsiteX15" fmla="*/ 176131 w 551587"/>
                <a:gd name="connsiteY15" fmla="*/ 277453 h 606128"/>
                <a:gd name="connsiteX16" fmla="*/ 176131 w 551587"/>
                <a:gd name="connsiteY16" fmla="*/ 540338 h 606128"/>
                <a:gd name="connsiteX17" fmla="*/ 199200 w 551587"/>
                <a:gd name="connsiteY17" fmla="*/ 563365 h 606128"/>
                <a:gd name="connsiteX18" fmla="*/ 222956 w 551587"/>
                <a:gd name="connsiteY18" fmla="*/ 540338 h 606128"/>
                <a:gd name="connsiteX19" fmla="*/ 222956 w 551587"/>
                <a:gd name="connsiteY19" fmla="*/ 277453 h 606128"/>
                <a:gd name="connsiteX20" fmla="*/ 199200 w 551587"/>
                <a:gd name="connsiteY20" fmla="*/ 254290 h 606128"/>
                <a:gd name="connsiteX21" fmla="*/ 122028 w 551587"/>
                <a:gd name="connsiteY21" fmla="*/ 211526 h 606128"/>
                <a:gd name="connsiteX22" fmla="*/ 462299 w 551587"/>
                <a:gd name="connsiteY22" fmla="*/ 211526 h 606128"/>
                <a:gd name="connsiteX23" fmla="*/ 503906 w 551587"/>
                <a:gd name="connsiteY23" fmla="*/ 258264 h 606128"/>
                <a:gd name="connsiteX24" fmla="*/ 467929 w 551587"/>
                <a:gd name="connsiteY24" fmla="*/ 559390 h 606128"/>
                <a:gd name="connsiteX25" fmla="*/ 415199 w 551587"/>
                <a:gd name="connsiteY25" fmla="*/ 606128 h 606128"/>
                <a:gd name="connsiteX26" fmla="*/ 171736 w 551587"/>
                <a:gd name="connsiteY26" fmla="*/ 606128 h 606128"/>
                <a:gd name="connsiteX27" fmla="*/ 118732 w 551587"/>
                <a:gd name="connsiteY27" fmla="*/ 559527 h 606128"/>
                <a:gd name="connsiteX28" fmla="*/ 80695 w 551587"/>
                <a:gd name="connsiteY28" fmla="*/ 258264 h 606128"/>
                <a:gd name="connsiteX29" fmla="*/ 122028 w 551587"/>
                <a:gd name="connsiteY29" fmla="*/ 211526 h 606128"/>
                <a:gd name="connsiteX30" fmla="*/ 81159 w 551587"/>
                <a:gd name="connsiteY30" fmla="*/ 90512 h 606128"/>
                <a:gd name="connsiteX31" fmla="*/ 367152 w 551587"/>
                <a:gd name="connsiteY31" fmla="*/ 27 h 606128"/>
                <a:gd name="connsiteX32" fmla="*/ 451866 w 551587"/>
                <a:gd name="connsiteY32" fmla="*/ 49794 h 606128"/>
                <a:gd name="connsiteX33" fmla="*/ 466007 w 551587"/>
                <a:gd name="connsiteY33" fmla="*/ 73238 h 606128"/>
                <a:gd name="connsiteX34" fmla="*/ 499234 w 551587"/>
                <a:gd name="connsiteY34" fmla="*/ 90512 h 606128"/>
                <a:gd name="connsiteX35" fmla="*/ 535206 w 551587"/>
                <a:gd name="connsiteY35" fmla="*/ 131093 h 606128"/>
                <a:gd name="connsiteX36" fmla="*/ 549485 w 551587"/>
                <a:gd name="connsiteY36" fmla="*/ 155222 h 606128"/>
                <a:gd name="connsiteX37" fmla="*/ 516533 w 551587"/>
                <a:gd name="connsiteY37" fmla="*/ 179489 h 606128"/>
                <a:gd name="connsiteX38" fmla="*/ 32006 w 551587"/>
                <a:gd name="connsiteY38" fmla="*/ 156456 h 606128"/>
                <a:gd name="connsiteX39" fmla="*/ 81159 w 551587"/>
                <a:gd name="connsiteY39" fmla="*/ 90512 h 606128"/>
                <a:gd name="connsiteX0" fmla="*/ 354769 w 521092"/>
                <a:gd name="connsiteY0" fmla="*/ 254290 h 606128"/>
                <a:gd name="connsiteX1" fmla="*/ 331013 w 521092"/>
                <a:gd name="connsiteY1" fmla="*/ 277453 h 606128"/>
                <a:gd name="connsiteX2" fmla="*/ 331013 w 521092"/>
                <a:gd name="connsiteY2" fmla="*/ 540338 h 606128"/>
                <a:gd name="connsiteX3" fmla="*/ 354769 w 521092"/>
                <a:gd name="connsiteY3" fmla="*/ 563365 h 606128"/>
                <a:gd name="connsiteX4" fmla="*/ 377838 w 521092"/>
                <a:gd name="connsiteY4" fmla="*/ 540338 h 606128"/>
                <a:gd name="connsiteX5" fmla="*/ 377838 w 521092"/>
                <a:gd name="connsiteY5" fmla="*/ 277453 h 606128"/>
                <a:gd name="connsiteX6" fmla="*/ 354769 w 521092"/>
                <a:gd name="connsiteY6" fmla="*/ 254290 h 606128"/>
                <a:gd name="connsiteX7" fmla="*/ 264689 w 521092"/>
                <a:gd name="connsiteY7" fmla="*/ 254290 h 606128"/>
                <a:gd name="connsiteX8" fmla="*/ 240933 w 521092"/>
                <a:gd name="connsiteY8" fmla="*/ 277453 h 606128"/>
                <a:gd name="connsiteX9" fmla="*/ 240933 w 521092"/>
                <a:gd name="connsiteY9" fmla="*/ 540338 h 606128"/>
                <a:gd name="connsiteX10" fmla="*/ 264689 w 521092"/>
                <a:gd name="connsiteY10" fmla="*/ 563365 h 606128"/>
                <a:gd name="connsiteX11" fmla="*/ 287759 w 521092"/>
                <a:gd name="connsiteY11" fmla="*/ 540338 h 606128"/>
                <a:gd name="connsiteX12" fmla="*/ 287759 w 521092"/>
                <a:gd name="connsiteY12" fmla="*/ 277453 h 606128"/>
                <a:gd name="connsiteX13" fmla="*/ 264689 w 521092"/>
                <a:gd name="connsiteY13" fmla="*/ 254290 h 606128"/>
                <a:gd name="connsiteX14" fmla="*/ 168705 w 521092"/>
                <a:gd name="connsiteY14" fmla="*/ 254290 h 606128"/>
                <a:gd name="connsiteX15" fmla="*/ 145636 w 521092"/>
                <a:gd name="connsiteY15" fmla="*/ 277453 h 606128"/>
                <a:gd name="connsiteX16" fmla="*/ 145636 w 521092"/>
                <a:gd name="connsiteY16" fmla="*/ 540338 h 606128"/>
                <a:gd name="connsiteX17" fmla="*/ 168705 w 521092"/>
                <a:gd name="connsiteY17" fmla="*/ 563365 h 606128"/>
                <a:gd name="connsiteX18" fmla="*/ 192461 w 521092"/>
                <a:gd name="connsiteY18" fmla="*/ 540338 h 606128"/>
                <a:gd name="connsiteX19" fmla="*/ 192461 w 521092"/>
                <a:gd name="connsiteY19" fmla="*/ 277453 h 606128"/>
                <a:gd name="connsiteX20" fmla="*/ 168705 w 521092"/>
                <a:gd name="connsiteY20" fmla="*/ 254290 h 606128"/>
                <a:gd name="connsiteX21" fmla="*/ 91533 w 521092"/>
                <a:gd name="connsiteY21" fmla="*/ 211526 h 606128"/>
                <a:gd name="connsiteX22" fmla="*/ 431804 w 521092"/>
                <a:gd name="connsiteY22" fmla="*/ 211526 h 606128"/>
                <a:gd name="connsiteX23" fmla="*/ 473411 w 521092"/>
                <a:gd name="connsiteY23" fmla="*/ 258264 h 606128"/>
                <a:gd name="connsiteX24" fmla="*/ 437434 w 521092"/>
                <a:gd name="connsiteY24" fmla="*/ 559390 h 606128"/>
                <a:gd name="connsiteX25" fmla="*/ 384704 w 521092"/>
                <a:gd name="connsiteY25" fmla="*/ 606128 h 606128"/>
                <a:gd name="connsiteX26" fmla="*/ 141241 w 521092"/>
                <a:gd name="connsiteY26" fmla="*/ 606128 h 606128"/>
                <a:gd name="connsiteX27" fmla="*/ 88237 w 521092"/>
                <a:gd name="connsiteY27" fmla="*/ 559527 h 606128"/>
                <a:gd name="connsiteX28" fmla="*/ 50200 w 521092"/>
                <a:gd name="connsiteY28" fmla="*/ 258264 h 606128"/>
                <a:gd name="connsiteX29" fmla="*/ 91533 w 521092"/>
                <a:gd name="connsiteY29" fmla="*/ 211526 h 606128"/>
                <a:gd name="connsiteX30" fmla="*/ 1511 w 521092"/>
                <a:gd name="connsiteY30" fmla="*/ 156456 h 606128"/>
                <a:gd name="connsiteX31" fmla="*/ 336657 w 521092"/>
                <a:gd name="connsiteY31" fmla="*/ 27 h 606128"/>
                <a:gd name="connsiteX32" fmla="*/ 421371 w 521092"/>
                <a:gd name="connsiteY32" fmla="*/ 49794 h 606128"/>
                <a:gd name="connsiteX33" fmla="*/ 435512 w 521092"/>
                <a:gd name="connsiteY33" fmla="*/ 73238 h 606128"/>
                <a:gd name="connsiteX34" fmla="*/ 468739 w 521092"/>
                <a:gd name="connsiteY34" fmla="*/ 90512 h 606128"/>
                <a:gd name="connsiteX35" fmla="*/ 504711 w 521092"/>
                <a:gd name="connsiteY35" fmla="*/ 131093 h 606128"/>
                <a:gd name="connsiteX36" fmla="*/ 518990 w 521092"/>
                <a:gd name="connsiteY36" fmla="*/ 155222 h 606128"/>
                <a:gd name="connsiteX37" fmla="*/ 486038 w 521092"/>
                <a:gd name="connsiteY37" fmla="*/ 179489 h 606128"/>
                <a:gd name="connsiteX38" fmla="*/ 1511 w 521092"/>
                <a:gd name="connsiteY38" fmla="*/ 156456 h 606128"/>
                <a:gd name="connsiteX0" fmla="*/ 304922 w 471245"/>
                <a:gd name="connsiteY0" fmla="*/ 254290 h 606128"/>
                <a:gd name="connsiteX1" fmla="*/ 281166 w 471245"/>
                <a:gd name="connsiteY1" fmla="*/ 277453 h 606128"/>
                <a:gd name="connsiteX2" fmla="*/ 281166 w 471245"/>
                <a:gd name="connsiteY2" fmla="*/ 540338 h 606128"/>
                <a:gd name="connsiteX3" fmla="*/ 304922 w 471245"/>
                <a:gd name="connsiteY3" fmla="*/ 563365 h 606128"/>
                <a:gd name="connsiteX4" fmla="*/ 327991 w 471245"/>
                <a:gd name="connsiteY4" fmla="*/ 540338 h 606128"/>
                <a:gd name="connsiteX5" fmla="*/ 327991 w 471245"/>
                <a:gd name="connsiteY5" fmla="*/ 277453 h 606128"/>
                <a:gd name="connsiteX6" fmla="*/ 304922 w 471245"/>
                <a:gd name="connsiteY6" fmla="*/ 254290 h 606128"/>
                <a:gd name="connsiteX7" fmla="*/ 214842 w 471245"/>
                <a:gd name="connsiteY7" fmla="*/ 254290 h 606128"/>
                <a:gd name="connsiteX8" fmla="*/ 191086 w 471245"/>
                <a:gd name="connsiteY8" fmla="*/ 277453 h 606128"/>
                <a:gd name="connsiteX9" fmla="*/ 191086 w 471245"/>
                <a:gd name="connsiteY9" fmla="*/ 540338 h 606128"/>
                <a:gd name="connsiteX10" fmla="*/ 214842 w 471245"/>
                <a:gd name="connsiteY10" fmla="*/ 563365 h 606128"/>
                <a:gd name="connsiteX11" fmla="*/ 237912 w 471245"/>
                <a:gd name="connsiteY11" fmla="*/ 540338 h 606128"/>
                <a:gd name="connsiteX12" fmla="*/ 237912 w 471245"/>
                <a:gd name="connsiteY12" fmla="*/ 277453 h 606128"/>
                <a:gd name="connsiteX13" fmla="*/ 214842 w 471245"/>
                <a:gd name="connsiteY13" fmla="*/ 254290 h 606128"/>
                <a:gd name="connsiteX14" fmla="*/ 118858 w 471245"/>
                <a:gd name="connsiteY14" fmla="*/ 254290 h 606128"/>
                <a:gd name="connsiteX15" fmla="*/ 95789 w 471245"/>
                <a:gd name="connsiteY15" fmla="*/ 277453 h 606128"/>
                <a:gd name="connsiteX16" fmla="*/ 95789 w 471245"/>
                <a:gd name="connsiteY16" fmla="*/ 540338 h 606128"/>
                <a:gd name="connsiteX17" fmla="*/ 118858 w 471245"/>
                <a:gd name="connsiteY17" fmla="*/ 563365 h 606128"/>
                <a:gd name="connsiteX18" fmla="*/ 142614 w 471245"/>
                <a:gd name="connsiteY18" fmla="*/ 540338 h 606128"/>
                <a:gd name="connsiteX19" fmla="*/ 142614 w 471245"/>
                <a:gd name="connsiteY19" fmla="*/ 277453 h 606128"/>
                <a:gd name="connsiteX20" fmla="*/ 118858 w 471245"/>
                <a:gd name="connsiteY20" fmla="*/ 254290 h 606128"/>
                <a:gd name="connsiteX21" fmla="*/ 41686 w 471245"/>
                <a:gd name="connsiteY21" fmla="*/ 211526 h 606128"/>
                <a:gd name="connsiteX22" fmla="*/ 381957 w 471245"/>
                <a:gd name="connsiteY22" fmla="*/ 211526 h 606128"/>
                <a:gd name="connsiteX23" fmla="*/ 423564 w 471245"/>
                <a:gd name="connsiteY23" fmla="*/ 258264 h 606128"/>
                <a:gd name="connsiteX24" fmla="*/ 387587 w 471245"/>
                <a:gd name="connsiteY24" fmla="*/ 559390 h 606128"/>
                <a:gd name="connsiteX25" fmla="*/ 334857 w 471245"/>
                <a:gd name="connsiteY25" fmla="*/ 606128 h 606128"/>
                <a:gd name="connsiteX26" fmla="*/ 91394 w 471245"/>
                <a:gd name="connsiteY26" fmla="*/ 606128 h 606128"/>
                <a:gd name="connsiteX27" fmla="*/ 38390 w 471245"/>
                <a:gd name="connsiteY27" fmla="*/ 559527 h 606128"/>
                <a:gd name="connsiteX28" fmla="*/ 353 w 471245"/>
                <a:gd name="connsiteY28" fmla="*/ 258264 h 606128"/>
                <a:gd name="connsiteX29" fmla="*/ 41686 w 471245"/>
                <a:gd name="connsiteY29" fmla="*/ 211526 h 606128"/>
                <a:gd name="connsiteX30" fmla="*/ 436191 w 471245"/>
                <a:gd name="connsiteY30" fmla="*/ 179489 h 606128"/>
                <a:gd name="connsiteX31" fmla="*/ 286810 w 471245"/>
                <a:gd name="connsiteY31" fmla="*/ 27 h 606128"/>
                <a:gd name="connsiteX32" fmla="*/ 371524 w 471245"/>
                <a:gd name="connsiteY32" fmla="*/ 49794 h 606128"/>
                <a:gd name="connsiteX33" fmla="*/ 385665 w 471245"/>
                <a:gd name="connsiteY33" fmla="*/ 73238 h 606128"/>
                <a:gd name="connsiteX34" fmla="*/ 418892 w 471245"/>
                <a:gd name="connsiteY34" fmla="*/ 90512 h 606128"/>
                <a:gd name="connsiteX35" fmla="*/ 454864 w 471245"/>
                <a:gd name="connsiteY35" fmla="*/ 131093 h 606128"/>
                <a:gd name="connsiteX36" fmla="*/ 469143 w 471245"/>
                <a:gd name="connsiteY36" fmla="*/ 155222 h 606128"/>
                <a:gd name="connsiteX37" fmla="*/ 436191 w 471245"/>
                <a:gd name="connsiteY37" fmla="*/ 179489 h 606128"/>
                <a:gd name="connsiteX0" fmla="*/ 304922 w 454864"/>
                <a:gd name="connsiteY0" fmla="*/ 254290 h 606128"/>
                <a:gd name="connsiteX1" fmla="*/ 281166 w 454864"/>
                <a:gd name="connsiteY1" fmla="*/ 277453 h 606128"/>
                <a:gd name="connsiteX2" fmla="*/ 281166 w 454864"/>
                <a:gd name="connsiteY2" fmla="*/ 540338 h 606128"/>
                <a:gd name="connsiteX3" fmla="*/ 304922 w 454864"/>
                <a:gd name="connsiteY3" fmla="*/ 563365 h 606128"/>
                <a:gd name="connsiteX4" fmla="*/ 327991 w 454864"/>
                <a:gd name="connsiteY4" fmla="*/ 540338 h 606128"/>
                <a:gd name="connsiteX5" fmla="*/ 327991 w 454864"/>
                <a:gd name="connsiteY5" fmla="*/ 277453 h 606128"/>
                <a:gd name="connsiteX6" fmla="*/ 304922 w 454864"/>
                <a:gd name="connsiteY6" fmla="*/ 254290 h 606128"/>
                <a:gd name="connsiteX7" fmla="*/ 214842 w 454864"/>
                <a:gd name="connsiteY7" fmla="*/ 254290 h 606128"/>
                <a:gd name="connsiteX8" fmla="*/ 191086 w 454864"/>
                <a:gd name="connsiteY8" fmla="*/ 277453 h 606128"/>
                <a:gd name="connsiteX9" fmla="*/ 191086 w 454864"/>
                <a:gd name="connsiteY9" fmla="*/ 540338 h 606128"/>
                <a:gd name="connsiteX10" fmla="*/ 214842 w 454864"/>
                <a:gd name="connsiteY10" fmla="*/ 563365 h 606128"/>
                <a:gd name="connsiteX11" fmla="*/ 237912 w 454864"/>
                <a:gd name="connsiteY11" fmla="*/ 540338 h 606128"/>
                <a:gd name="connsiteX12" fmla="*/ 237912 w 454864"/>
                <a:gd name="connsiteY12" fmla="*/ 277453 h 606128"/>
                <a:gd name="connsiteX13" fmla="*/ 214842 w 454864"/>
                <a:gd name="connsiteY13" fmla="*/ 254290 h 606128"/>
                <a:gd name="connsiteX14" fmla="*/ 118858 w 454864"/>
                <a:gd name="connsiteY14" fmla="*/ 254290 h 606128"/>
                <a:gd name="connsiteX15" fmla="*/ 95789 w 454864"/>
                <a:gd name="connsiteY15" fmla="*/ 277453 h 606128"/>
                <a:gd name="connsiteX16" fmla="*/ 95789 w 454864"/>
                <a:gd name="connsiteY16" fmla="*/ 540338 h 606128"/>
                <a:gd name="connsiteX17" fmla="*/ 118858 w 454864"/>
                <a:gd name="connsiteY17" fmla="*/ 563365 h 606128"/>
                <a:gd name="connsiteX18" fmla="*/ 142614 w 454864"/>
                <a:gd name="connsiteY18" fmla="*/ 540338 h 606128"/>
                <a:gd name="connsiteX19" fmla="*/ 142614 w 454864"/>
                <a:gd name="connsiteY19" fmla="*/ 277453 h 606128"/>
                <a:gd name="connsiteX20" fmla="*/ 118858 w 454864"/>
                <a:gd name="connsiteY20" fmla="*/ 254290 h 606128"/>
                <a:gd name="connsiteX21" fmla="*/ 41686 w 454864"/>
                <a:gd name="connsiteY21" fmla="*/ 211526 h 606128"/>
                <a:gd name="connsiteX22" fmla="*/ 381957 w 454864"/>
                <a:gd name="connsiteY22" fmla="*/ 211526 h 606128"/>
                <a:gd name="connsiteX23" fmla="*/ 423564 w 454864"/>
                <a:gd name="connsiteY23" fmla="*/ 258264 h 606128"/>
                <a:gd name="connsiteX24" fmla="*/ 387587 w 454864"/>
                <a:gd name="connsiteY24" fmla="*/ 559390 h 606128"/>
                <a:gd name="connsiteX25" fmla="*/ 334857 w 454864"/>
                <a:gd name="connsiteY25" fmla="*/ 606128 h 606128"/>
                <a:gd name="connsiteX26" fmla="*/ 91394 w 454864"/>
                <a:gd name="connsiteY26" fmla="*/ 606128 h 606128"/>
                <a:gd name="connsiteX27" fmla="*/ 38390 w 454864"/>
                <a:gd name="connsiteY27" fmla="*/ 559527 h 606128"/>
                <a:gd name="connsiteX28" fmla="*/ 353 w 454864"/>
                <a:gd name="connsiteY28" fmla="*/ 258264 h 606128"/>
                <a:gd name="connsiteX29" fmla="*/ 41686 w 454864"/>
                <a:gd name="connsiteY29" fmla="*/ 211526 h 606128"/>
                <a:gd name="connsiteX30" fmla="*/ 436191 w 454864"/>
                <a:gd name="connsiteY30" fmla="*/ 179489 h 606128"/>
                <a:gd name="connsiteX31" fmla="*/ 286810 w 454864"/>
                <a:gd name="connsiteY31" fmla="*/ 27 h 606128"/>
                <a:gd name="connsiteX32" fmla="*/ 371524 w 454864"/>
                <a:gd name="connsiteY32" fmla="*/ 49794 h 606128"/>
                <a:gd name="connsiteX33" fmla="*/ 385665 w 454864"/>
                <a:gd name="connsiteY33" fmla="*/ 73238 h 606128"/>
                <a:gd name="connsiteX34" fmla="*/ 418892 w 454864"/>
                <a:gd name="connsiteY34" fmla="*/ 90512 h 606128"/>
                <a:gd name="connsiteX35" fmla="*/ 454864 w 454864"/>
                <a:gd name="connsiteY35" fmla="*/ 131093 h 606128"/>
                <a:gd name="connsiteX36" fmla="*/ 436191 w 454864"/>
                <a:gd name="connsiteY36" fmla="*/ 179489 h 606128"/>
                <a:gd name="connsiteX0" fmla="*/ 304922 w 443961"/>
                <a:gd name="connsiteY0" fmla="*/ 254290 h 606128"/>
                <a:gd name="connsiteX1" fmla="*/ 281166 w 443961"/>
                <a:gd name="connsiteY1" fmla="*/ 277453 h 606128"/>
                <a:gd name="connsiteX2" fmla="*/ 281166 w 443961"/>
                <a:gd name="connsiteY2" fmla="*/ 540338 h 606128"/>
                <a:gd name="connsiteX3" fmla="*/ 304922 w 443961"/>
                <a:gd name="connsiteY3" fmla="*/ 563365 h 606128"/>
                <a:gd name="connsiteX4" fmla="*/ 327991 w 443961"/>
                <a:gd name="connsiteY4" fmla="*/ 540338 h 606128"/>
                <a:gd name="connsiteX5" fmla="*/ 327991 w 443961"/>
                <a:gd name="connsiteY5" fmla="*/ 277453 h 606128"/>
                <a:gd name="connsiteX6" fmla="*/ 304922 w 443961"/>
                <a:gd name="connsiteY6" fmla="*/ 254290 h 606128"/>
                <a:gd name="connsiteX7" fmla="*/ 214842 w 443961"/>
                <a:gd name="connsiteY7" fmla="*/ 254290 h 606128"/>
                <a:gd name="connsiteX8" fmla="*/ 191086 w 443961"/>
                <a:gd name="connsiteY8" fmla="*/ 277453 h 606128"/>
                <a:gd name="connsiteX9" fmla="*/ 191086 w 443961"/>
                <a:gd name="connsiteY9" fmla="*/ 540338 h 606128"/>
                <a:gd name="connsiteX10" fmla="*/ 214842 w 443961"/>
                <a:gd name="connsiteY10" fmla="*/ 563365 h 606128"/>
                <a:gd name="connsiteX11" fmla="*/ 237912 w 443961"/>
                <a:gd name="connsiteY11" fmla="*/ 540338 h 606128"/>
                <a:gd name="connsiteX12" fmla="*/ 237912 w 443961"/>
                <a:gd name="connsiteY12" fmla="*/ 277453 h 606128"/>
                <a:gd name="connsiteX13" fmla="*/ 214842 w 443961"/>
                <a:gd name="connsiteY13" fmla="*/ 254290 h 606128"/>
                <a:gd name="connsiteX14" fmla="*/ 118858 w 443961"/>
                <a:gd name="connsiteY14" fmla="*/ 254290 h 606128"/>
                <a:gd name="connsiteX15" fmla="*/ 95789 w 443961"/>
                <a:gd name="connsiteY15" fmla="*/ 277453 h 606128"/>
                <a:gd name="connsiteX16" fmla="*/ 95789 w 443961"/>
                <a:gd name="connsiteY16" fmla="*/ 540338 h 606128"/>
                <a:gd name="connsiteX17" fmla="*/ 118858 w 443961"/>
                <a:gd name="connsiteY17" fmla="*/ 563365 h 606128"/>
                <a:gd name="connsiteX18" fmla="*/ 142614 w 443961"/>
                <a:gd name="connsiteY18" fmla="*/ 540338 h 606128"/>
                <a:gd name="connsiteX19" fmla="*/ 142614 w 443961"/>
                <a:gd name="connsiteY19" fmla="*/ 277453 h 606128"/>
                <a:gd name="connsiteX20" fmla="*/ 118858 w 443961"/>
                <a:gd name="connsiteY20" fmla="*/ 254290 h 606128"/>
                <a:gd name="connsiteX21" fmla="*/ 41686 w 443961"/>
                <a:gd name="connsiteY21" fmla="*/ 211526 h 606128"/>
                <a:gd name="connsiteX22" fmla="*/ 381957 w 443961"/>
                <a:gd name="connsiteY22" fmla="*/ 211526 h 606128"/>
                <a:gd name="connsiteX23" fmla="*/ 423564 w 443961"/>
                <a:gd name="connsiteY23" fmla="*/ 258264 h 606128"/>
                <a:gd name="connsiteX24" fmla="*/ 387587 w 443961"/>
                <a:gd name="connsiteY24" fmla="*/ 559390 h 606128"/>
                <a:gd name="connsiteX25" fmla="*/ 334857 w 443961"/>
                <a:gd name="connsiteY25" fmla="*/ 606128 h 606128"/>
                <a:gd name="connsiteX26" fmla="*/ 91394 w 443961"/>
                <a:gd name="connsiteY26" fmla="*/ 606128 h 606128"/>
                <a:gd name="connsiteX27" fmla="*/ 38390 w 443961"/>
                <a:gd name="connsiteY27" fmla="*/ 559527 h 606128"/>
                <a:gd name="connsiteX28" fmla="*/ 353 w 443961"/>
                <a:gd name="connsiteY28" fmla="*/ 258264 h 606128"/>
                <a:gd name="connsiteX29" fmla="*/ 41686 w 443961"/>
                <a:gd name="connsiteY29" fmla="*/ 211526 h 606128"/>
                <a:gd name="connsiteX30" fmla="*/ 436191 w 443961"/>
                <a:gd name="connsiteY30" fmla="*/ 179489 h 606128"/>
                <a:gd name="connsiteX31" fmla="*/ 286810 w 443961"/>
                <a:gd name="connsiteY31" fmla="*/ 27 h 606128"/>
                <a:gd name="connsiteX32" fmla="*/ 371524 w 443961"/>
                <a:gd name="connsiteY32" fmla="*/ 49794 h 606128"/>
                <a:gd name="connsiteX33" fmla="*/ 385665 w 443961"/>
                <a:gd name="connsiteY33" fmla="*/ 73238 h 606128"/>
                <a:gd name="connsiteX34" fmla="*/ 418892 w 443961"/>
                <a:gd name="connsiteY34" fmla="*/ 90512 h 606128"/>
                <a:gd name="connsiteX35" fmla="*/ 436191 w 443961"/>
                <a:gd name="connsiteY35" fmla="*/ 179489 h 606128"/>
                <a:gd name="connsiteX0" fmla="*/ 304922 w 439192"/>
                <a:gd name="connsiteY0" fmla="*/ 254290 h 606128"/>
                <a:gd name="connsiteX1" fmla="*/ 281166 w 439192"/>
                <a:gd name="connsiteY1" fmla="*/ 277453 h 606128"/>
                <a:gd name="connsiteX2" fmla="*/ 281166 w 439192"/>
                <a:gd name="connsiteY2" fmla="*/ 540338 h 606128"/>
                <a:gd name="connsiteX3" fmla="*/ 304922 w 439192"/>
                <a:gd name="connsiteY3" fmla="*/ 563365 h 606128"/>
                <a:gd name="connsiteX4" fmla="*/ 327991 w 439192"/>
                <a:gd name="connsiteY4" fmla="*/ 540338 h 606128"/>
                <a:gd name="connsiteX5" fmla="*/ 327991 w 439192"/>
                <a:gd name="connsiteY5" fmla="*/ 277453 h 606128"/>
                <a:gd name="connsiteX6" fmla="*/ 304922 w 439192"/>
                <a:gd name="connsiteY6" fmla="*/ 254290 h 606128"/>
                <a:gd name="connsiteX7" fmla="*/ 214842 w 439192"/>
                <a:gd name="connsiteY7" fmla="*/ 254290 h 606128"/>
                <a:gd name="connsiteX8" fmla="*/ 191086 w 439192"/>
                <a:gd name="connsiteY8" fmla="*/ 277453 h 606128"/>
                <a:gd name="connsiteX9" fmla="*/ 191086 w 439192"/>
                <a:gd name="connsiteY9" fmla="*/ 540338 h 606128"/>
                <a:gd name="connsiteX10" fmla="*/ 214842 w 439192"/>
                <a:gd name="connsiteY10" fmla="*/ 563365 h 606128"/>
                <a:gd name="connsiteX11" fmla="*/ 237912 w 439192"/>
                <a:gd name="connsiteY11" fmla="*/ 540338 h 606128"/>
                <a:gd name="connsiteX12" fmla="*/ 237912 w 439192"/>
                <a:gd name="connsiteY12" fmla="*/ 277453 h 606128"/>
                <a:gd name="connsiteX13" fmla="*/ 214842 w 439192"/>
                <a:gd name="connsiteY13" fmla="*/ 254290 h 606128"/>
                <a:gd name="connsiteX14" fmla="*/ 118858 w 439192"/>
                <a:gd name="connsiteY14" fmla="*/ 254290 h 606128"/>
                <a:gd name="connsiteX15" fmla="*/ 95789 w 439192"/>
                <a:gd name="connsiteY15" fmla="*/ 277453 h 606128"/>
                <a:gd name="connsiteX16" fmla="*/ 95789 w 439192"/>
                <a:gd name="connsiteY16" fmla="*/ 540338 h 606128"/>
                <a:gd name="connsiteX17" fmla="*/ 118858 w 439192"/>
                <a:gd name="connsiteY17" fmla="*/ 563365 h 606128"/>
                <a:gd name="connsiteX18" fmla="*/ 142614 w 439192"/>
                <a:gd name="connsiteY18" fmla="*/ 540338 h 606128"/>
                <a:gd name="connsiteX19" fmla="*/ 142614 w 439192"/>
                <a:gd name="connsiteY19" fmla="*/ 277453 h 606128"/>
                <a:gd name="connsiteX20" fmla="*/ 118858 w 439192"/>
                <a:gd name="connsiteY20" fmla="*/ 254290 h 606128"/>
                <a:gd name="connsiteX21" fmla="*/ 41686 w 439192"/>
                <a:gd name="connsiteY21" fmla="*/ 211526 h 606128"/>
                <a:gd name="connsiteX22" fmla="*/ 381957 w 439192"/>
                <a:gd name="connsiteY22" fmla="*/ 211526 h 606128"/>
                <a:gd name="connsiteX23" fmla="*/ 423564 w 439192"/>
                <a:gd name="connsiteY23" fmla="*/ 258264 h 606128"/>
                <a:gd name="connsiteX24" fmla="*/ 387587 w 439192"/>
                <a:gd name="connsiteY24" fmla="*/ 559390 h 606128"/>
                <a:gd name="connsiteX25" fmla="*/ 334857 w 439192"/>
                <a:gd name="connsiteY25" fmla="*/ 606128 h 606128"/>
                <a:gd name="connsiteX26" fmla="*/ 91394 w 439192"/>
                <a:gd name="connsiteY26" fmla="*/ 606128 h 606128"/>
                <a:gd name="connsiteX27" fmla="*/ 38390 w 439192"/>
                <a:gd name="connsiteY27" fmla="*/ 559527 h 606128"/>
                <a:gd name="connsiteX28" fmla="*/ 353 w 439192"/>
                <a:gd name="connsiteY28" fmla="*/ 258264 h 606128"/>
                <a:gd name="connsiteX29" fmla="*/ 41686 w 439192"/>
                <a:gd name="connsiteY29" fmla="*/ 211526 h 606128"/>
                <a:gd name="connsiteX30" fmla="*/ 436191 w 439192"/>
                <a:gd name="connsiteY30" fmla="*/ 179489 h 606128"/>
                <a:gd name="connsiteX31" fmla="*/ 286810 w 439192"/>
                <a:gd name="connsiteY31" fmla="*/ 27 h 606128"/>
                <a:gd name="connsiteX32" fmla="*/ 371524 w 439192"/>
                <a:gd name="connsiteY32" fmla="*/ 49794 h 606128"/>
                <a:gd name="connsiteX33" fmla="*/ 385665 w 439192"/>
                <a:gd name="connsiteY33" fmla="*/ 73238 h 606128"/>
                <a:gd name="connsiteX34" fmla="*/ 436191 w 439192"/>
                <a:gd name="connsiteY34" fmla="*/ 179489 h 606128"/>
                <a:gd name="connsiteX0" fmla="*/ 304922 w 438512"/>
                <a:gd name="connsiteY0" fmla="*/ 254290 h 606128"/>
                <a:gd name="connsiteX1" fmla="*/ 281166 w 438512"/>
                <a:gd name="connsiteY1" fmla="*/ 277453 h 606128"/>
                <a:gd name="connsiteX2" fmla="*/ 281166 w 438512"/>
                <a:gd name="connsiteY2" fmla="*/ 540338 h 606128"/>
                <a:gd name="connsiteX3" fmla="*/ 304922 w 438512"/>
                <a:gd name="connsiteY3" fmla="*/ 563365 h 606128"/>
                <a:gd name="connsiteX4" fmla="*/ 327991 w 438512"/>
                <a:gd name="connsiteY4" fmla="*/ 540338 h 606128"/>
                <a:gd name="connsiteX5" fmla="*/ 327991 w 438512"/>
                <a:gd name="connsiteY5" fmla="*/ 277453 h 606128"/>
                <a:gd name="connsiteX6" fmla="*/ 304922 w 438512"/>
                <a:gd name="connsiteY6" fmla="*/ 254290 h 606128"/>
                <a:gd name="connsiteX7" fmla="*/ 214842 w 438512"/>
                <a:gd name="connsiteY7" fmla="*/ 254290 h 606128"/>
                <a:gd name="connsiteX8" fmla="*/ 191086 w 438512"/>
                <a:gd name="connsiteY8" fmla="*/ 277453 h 606128"/>
                <a:gd name="connsiteX9" fmla="*/ 191086 w 438512"/>
                <a:gd name="connsiteY9" fmla="*/ 540338 h 606128"/>
                <a:gd name="connsiteX10" fmla="*/ 214842 w 438512"/>
                <a:gd name="connsiteY10" fmla="*/ 563365 h 606128"/>
                <a:gd name="connsiteX11" fmla="*/ 237912 w 438512"/>
                <a:gd name="connsiteY11" fmla="*/ 540338 h 606128"/>
                <a:gd name="connsiteX12" fmla="*/ 237912 w 438512"/>
                <a:gd name="connsiteY12" fmla="*/ 277453 h 606128"/>
                <a:gd name="connsiteX13" fmla="*/ 214842 w 438512"/>
                <a:gd name="connsiteY13" fmla="*/ 254290 h 606128"/>
                <a:gd name="connsiteX14" fmla="*/ 118858 w 438512"/>
                <a:gd name="connsiteY14" fmla="*/ 254290 h 606128"/>
                <a:gd name="connsiteX15" fmla="*/ 95789 w 438512"/>
                <a:gd name="connsiteY15" fmla="*/ 277453 h 606128"/>
                <a:gd name="connsiteX16" fmla="*/ 95789 w 438512"/>
                <a:gd name="connsiteY16" fmla="*/ 540338 h 606128"/>
                <a:gd name="connsiteX17" fmla="*/ 118858 w 438512"/>
                <a:gd name="connsiteY17" fmla="*/ 563365 h 606128"/>
                <a:gd name="connsiteX18" fmla="*/ 142614 w 438512"/>
                <a:gd name="connsiteY18" fmla="*/ 540338 h 606128"/>
                <a:gd name="connsiteX19" fmla="*/ 142614 w 438512"/>
                <a:gd name="connsiteY19" fmla="*/ 277453 h 606128"/>
                <a:gd name="connsiteX20" fmla="*/ 118858 w 438512"/>
                <a:gd name="connsiteY20" fmla="*/ 254290 h 606128"/>
                <a:gd name="connsiteX21" fmla="*/ 41686 w 438512"/>
                <a:gd name="connsiteY21" fmla="*/ 211526 h 606128"/>
                <a:gd name="connsiteX22" fmla="*/ 381957 w 438512"/>
                <a:gd name="connsiteY22" fmla="*/ 211526 h 606128"/>
                <a:gd name="connsiteX23" fmla="*/ 423564 w 438512"/>
                <a:gd name="connsiteY23" fmla="*/ 258264 h 606128"/>
                <a:gd name="connsiteX24" fmla="*/ 387587 w 438512"/>
                <a:gd name="connsiteY24" fmla="*/ 559390 h 606128"/>
                <a:gd name="connsiteX25" fmla="*/ 334857 w 438512"/>
                <a:gd name="connsiteY25" fmla="*/ 606128 h 606128"/>
                <a:gd name="connsiteX26" fmla="*/ 91394 w 438512"/>
                <a:gd name="connsiteY26" fmla="*/ 606128 h 606128"/>
                <a:gd name="connsiteX27" fmla="*/ 38390 w 438512"/>
                <a:gd name="connsiteY27" fmla="*/ 559527 h 606128"/>
                <a:gd name="connsiteX28" fmla="*/ 353 w 438512"/>
                <a:gd name="connsiteY28" fmla="*/ 258264 h 606128"/>
                <a:gd name="connsiteX29" fmla="*/ 41686 w 438512"/>
                <a:gd name="connsiteY29" fmla="*/ 211526 h 606128"/>
                <a:gd name="connsiteX30" fmla="*/ 436191 w 438512"/>
                <a:gd name="connsiteY30" fmla="*/ 179489 h 606128"/>
                <a:gd name="connsiteX31" fmla="*/ 286810 w 438512"/>
                <a:gd name="connsiteY31" fmla="*/ 27 h 606128"/>
                <a:gd name="connsiteX32" fmla="*/ 371524 w 438512"/>
                <a:gd name="connsiteY32" fmla="*/ 49794 h 606128"/>
                <a:gd name="connsiteX33" fmla="*/ 436191 w 438512"/>
                <a:gd name="connsiteY33" fmla="*/ 179489 h 606128"/>
                <a:gd name="connsiteX0" fmla="*/ 304922 w 436191"/>
                <a:gd name="connsiteY0" fmla="*/ 254263 h 606101"/>
                <a:gd name="connsiteX1" fmla="*/ 281166 w 436191"/>
                <a:gd name="connsiteY1" fmla="*/ 277426 h 606101"/>
                <a:gd name="connsiteX2" fmla="*/ 281166 w 436191"/>
                <a:gd name="connsiteY2" fmla="*/ 540311 h 606101"/>
                <a:gd name="connsiteX3" fmla="*/ 304922 w 436191"/>
                <a:gd name="connsiteY3" fmla="*/ 563338 h 606101"/>
                <a:gd name="connsiteX4" fmla="*/ 327991 w 436191"/>
                <a:gd name="connsiteY4" fmla="*/ 540311 h 606101"/>
                <a:gd name="connsiteX5" fmla="*/ 327991 w 436191"/>
                <a:gd name="connsiteY5" fmla="*/ 277426 h 606101"/>
                <a:gd name="connsiteX6" fmla="*/ 304922 w 436191"/>
                <a:gd name="connsiteY6" fmla="*/ 254263 h 606101"/>
                <a:gd name="connsiteX7" fmla="*/ 214842 w 436191"/>
                <a:gd name="connsiteY7" fmla="*/ 254263 h 606101"/>
                <a:gd name="connsiteX8" fmla="*/ 191086 w 436191"/>
                <a:gd name="connsiteY8" fmla="*/ 277426 h 606101"/>
                <a:gd name="connsiteX9" fmla="*/ 191086 w 436191"/>
                <a:gd name="connsiteY9" fmla="*/ 540311 h 606101"/>
                <a:gd name="connsiteX10" fmla="*/ 214842 w 436191"/>
                <a:gd name="connsiteY10" fmla="*/ 563338 h 606101"/>
                <a:gd name="connsiteX11" fmla="*/ 237912 w 436191"/>
                <a:gd name="connsiteY11" fmla="*/ 540311 h 606101"/>
                <a:gd name="connsiteX12" fmla="*/ 237912 w 436191"/>
                <a:gd name="connsiteY12" fmla="*/ 277426 h 606101"/>
                <a:gd name="connsiteX13" fmla="*/ 214842 w 436191"/>
                <a:gd name="connsiteY13" fmla="*/ 254263 h 606101"/>
                <a:gd name="connsiteX14" fmla="*/ 118858 w 436191"/>
                <a:gd name="connsiteY14" fmla="*/ 254263 h 606101"/>
                <a:gd name="connsiteX15" fmla="*/ 95789 w 436191"/>
                <a:gd name="connsiteY15" fmla="*/ 277426 h 606101"/>
                <a:gd name="connsiteX16" fmla="*/ 95789 w 436191"/>
                <a:gd name="connsiteY16" fmla="*/ 540311 h 606101"/>
                <a:gd name="connsiteX17" fmla="*/ 118858 w 436191"/>
                <a:gd name="connsiteY17" fmla="*/ 563338 h 606101"/>
                <a:gd name="connsiteX18" fmla="*/ 142614 w 436191"/>
                <a:gd name="connsiteY18" fmla="*/ 540311 h 606101"/>
                <a:gd name="connsiteX19" fmla="*/ 142614 w 436191"/>
                <a:gd name="connsiteY19" fmla="*/ 277426 h 606101"/>
                <a:gd name="connsiteX20" fmla="*/ 118858 w 436191"/>
                <a:gd name="connsiteY20" fmla="*/ 254263 h 606101"/>
                <a:gd name="connsiteX21" fmla="*/ 41686 w 436191"/>
                <a:gd name="connsiteY21" fmla="*/ 211499 h 606101"/>
                <a:gd name="connsiteX22" fmla="*/ 381957 w 436191"/>
                <a:gd name="connsiteY22" fmla="*/ 211499 h 606101"/>
                <a:gd name="connsiteX23" fmla="*/ 423564 w 436191"/>
                <a:gd name="connsiteY23" fmla="*/ 258237 h 606101"/>
                <a:gd name="connsiteX24" fmla="*/ 387587 w 436191"/>
                <a:gd name="connsiteY24" fmla="*/ 559363 h 606101"/>
                <a:gd name="connsiteX25" fmla="*/ 334857 w 436191"/>
                <a:gd name="connsiteY25" fmla="*/ 606101 h 606101"/>
                <a:gd name="connsiteX26" fmla="*/ 91394 w 436191"/>
                <a:gd name="connsiteY26" fmla="*/ 606101 h 606101"/>
                <a:gd name="connsiteX27" fmla="*/ 38390 w 436191"/>
                <a:gd name="connsiteY27" fmla="*/ 559500 h 606101"/>
                <a:gd name="connsiteX28" fmla="*/ 353 w 436191"/>
                <a:gd name="connsiteY28" fmla="*/ 258237 h 606101"/>
                <a:gd name="connsiteX29" fmla="*/ 41686 w 436191"/>
                <a:gd name="connsiteY29" fmla="*/ 211499 h 606101"/>
                <a:gd name="connsiteX30" fmla="*/ 436191 w 436191"/>
                <a:gd name="connsiteY30" fmla="*/ 179462 h 606101"/>
                <a:gd name="connsiteX31" fmla="*/ 286810 w 436191"/>
                <a:gd name="connsiteY31" fmla="*/ 0 h 606101"/>
                <a:gd name="connsiteX32" fmla="*/ 436191 w 436191"/>
                <a:gd name="connsiteY32" fmla="*/ 179462 h 606101"/>
                <a:gd name="connsiteX0" fmla="*/ 304922 w 423886"/>
                <a:gd name="connsiteY0" fmla="*/ 42764 h 394602"/>
                <a:gd name="connsiteX1" fmla="*/ 281166 w 423886"/>
                <a:gd name="connsiteY1" fmla="*/ 65927 h 394602"/>
                <a:gd name="connsiteX2" fmla="*/ 281166 w 423886"/>
                <a:gd name="connsiteY2" fmla="*/ 328812 h 394602"/>
                <a:gd name="connsiteX3" fmla="*/ 304922 w 423886"/>
                <a:gd name="connsiteY3" fmla="*/ 351839 h 394602"/>
                <a:gd name="connsiteX4" fmla="*/ 327991 w 423886"/>
                <a:gd name="connsiteY4" fmla="*/ 328812 h 394602"/>
                <a:gd name="connsiteX5" fmla="*/ 327991 w 423886"/>
                <a:gd name="connsiteY5" fmla="*/ 65927 h 394602"/>
                <a:gd name="connsiteX6" fmla="*/ 304922 w 423886"/>
                <a:gd name="connsiteY6" fmla="*/ 42764 h 394602"/>
                <a:gd name="connsiteX7" fmla="*/ 214842 w 423886"/>
                <a:gd name="connsiteY7" fmla="*/ 42764 h 394602"/>
                <a:gd name="connsiteX8" fmla="*/ 191086 w 423886"/>
                <a:gd name="connsiteY8" fmla="*/ 65927 h 394602"/>
                <a:gd name="connsiteX9" fmla="*/ 191086 w 423886"/>
                <a:gd name="connsiteY9" fmla="*/ 328812 h 394602"/>
                <a:gd name="connsiteX10" fmla="*/ 214842 w 423886"/>
                <a:gd name="connsiteY10" fmla="*/ 351839 h 394602"/>
                <a:gd name="connsiteX11" fmla="*/ 237912 w 423886"/>
                <a:gd name="connsiteY11" fmla="*/ 328812 h 394602"/>
                <a:gd name="connsiteX12" fmla="*/ 237912 w 423886"/>
                <a:gd name="connsiteY12" fmla="*/ 65927 h 394602"/>
                <a:gd name="connsiteX13" fmla="*/ 214842 w 423886"/>
                <a:gd name="connsiteY13" fmla="*/ 42764 h 394602"/>
                <a:gd name="connsiteX14" fmla="*/ 118858 w 423886"/>
                <a:gd name="connsiteY14" fmla="*/ 42764 h 394602"/>
                <a:gd name="connsiteX15" fmla="*/ 95789 w 423886"/>
                <a:gd name="connsiteY15" fmla="*/ 65927 h 394602"/>
                <a:gd name="connsiteX16" fmla="*/ 95789 w 423886"/>
                <a:gd name="connsiteY16" fmla="*/ 328812 h 394602"/>
                <a:gd name="connsiteX17" fmla="*/ 118858 w 423886"/>
                <a:gd name="connsiteY17" fmla="*/ 351839 h 394602"/>
                <a:gd name="connsiteX18" fmla="*/ 142614 w 423886"/>
                <a:gd name="connsiteY18" fmla="*/ 328812 h 394602"/>
                <a:gd name="connsiteX19" fmla="*/ 142614 w 423886"/>
                <a:gd name="connsiteY19" fmla="*/ 65927 h 394602"/>
                <a:gd name="connsiteX20" fmla="*/ 118858 w 423886"/>
                <a:gd name="connsiteY20" fmla="*/ 42764 h 394602"/>
                <a:gd name="connsiteX21" fmla="*/ 41686 w 423886"/>
                <a:gd name="connsiteY21" fmla="*/ 0 h 394602"/>
                <a:gd name="connsiteX22" fmla="*/ 381957 w 423886"/>
                <a:gd name="connsiteY22" fmla="*/ 0 h 394602"/>
                <a:gd name="connsiteX23" fmla="*/ 423564 w 423886"/>
                <a:gd name="connsiteY23" fmla="*/ 46738 h 394602"/>
                <a:gd name="connsiteX24" fmla="*/ 387587 w 423886"/>
                <a:gd name="connsiteY24" fmla="*/ 347864 h 394602"/>
                <a:gd name="connsiteX25" fmla="*/ 334857 w 423886"/>
                <a:gd name="connsiteY25" fmla="*/ 394602 h 394602"/>
                <a:gd name="connsiteX26" fmla="*/ 91394 w 423886"/>
                <a:gd name="connsiteY26" fmla="*/ 394602 h 394602"/>
                <a:gd name="connsiteX27" fmla="*/ 38390 w 423886"/>
                <a:gd name="connsiteY27" fmla="*/ 348001 h 394602"/>
                <a:gd name="connsiteX28" fmla="*/ 353 w 423886"/>
                <a:gd name="connsiteY28" fmla="*/ 46738 h 394602"/>
                <a:gd name="connsiteX29" fmla="*/ 41686 w 423886"/>
                <a:gd name="connsiteY29" fmla="*/ 0 h 39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3886" h="394602">
                  <a:moveTo>
                    <a:pt x="304922" y="42764"/>
                  </a:moveTo>
                  <a:cubicBezTo>
                    <a:pt x="292289" y="42764"/>
                    <a:pt x="281166" y="53180"/>
                    <a:pt x="281166" y="65927"/>
                  </a:cubicBezTo>
                  <a:lnTo>
                    <a:pt x="281166" y="328812"/>
                  </a:lnTo>
                  <a:cubicBezTo>
                    <a:pt x="281166" y="341559"/>
                    <a:pt x="292289" y="351839"/>
                    <a:pt x="304922" y="351839"/>
                  </a:cubicBezTo>
                  <a:cubicBezTo>
                    <a:pt x="317693" y="351839"/>
                    <a:pt x="327991" y="341559"/>
                    <a:pt x="327991" y="328812"/>
                  </a:cubicBezTo>
                  <a:lnTo>
                    <a:pt x="327991" y="65927"/>
                  </a:lnTo>
                  <a:cubicBezTo>
                    <a:pt x="327991" y="53180"/>
                    <a:pt x="317693" y="42764"/>
                    <a:pt x="304922" y="42764"/>
                  </a:cubicBezTo>
                  <a:close/>
                  <a:moveTo>
                    <a:pt x="214842" y="42764"/>
                  </a:moveTo>
                  <a:cubicBezTo>
                    <a:pt x="202209" y="42764"/>
                    <a:pt x="191086" y="53180"/>
                    <a:pt x="191086" y="65927"/>
                  </a:cubicBezTo>
                  <a:lnTo>
                    <a:pt x="191086" y="328812"/>
                  </a:lnTo>
                  <a:cubicBezTo>
                    <a:pt x="191086" y="341559"/>
                    <a:pt x="202209" y="351839"/>
                    <a:pt x="214842" y="351839"/>
                  </a:cubicBezTo>
                  <a:cubicBezTo>
                    <a:pt x="227613" y="351839"/>
                    <a:pt x="237912" y="341559"/>
                    <a:pt x="237912" y="328812"/>
                  </a:cubicBezTo>
                  <a:lnTo>
                    <a:pt x="237912" y="65927"/>
                  </a:lnTo>
                  <a:cubicBezTo>
                    <a:pt x="237912" y="53180"/>
                    <a:pt x="227613" y="42764"/>
                    <a:pt x="214842" y="42764"/>
                  </a:cubicBezTo>
                  <a:close/>
                  <a:moveTo>
                    <a:pt x="118858" y="42764"/>
                  </a:moveTo>
                  <a:cubicBezTo>
                    <a:pt x="106225" y="42764"/>
                    <a:pt x="95789" y="53180"/>
                    <a:pt x="95789" y="65927"/>
                  </a:cubicBezTo>
                  <a:lnTo>
                    <a:pt x="95789" y="328812"/>
                  </a:lnTo>
                  <a:cubicBezTo>
                    <a:pt x="95789" y="341559"/>
                    <a:pt x="106225" y="351839"/>
                    <a:pt x="118858" y="351839"/>
                  </a:cubicBezTo>
                  <a:cubicBezTo>
                    <a:pt x="131628" y="351839"/>
                    <a:pt x="142614" y="341559"/>
                    <a:pt x="142614" y="328812"/>
                  </a:cubicBezTo>
                  <a:lnTo>
                    <a:pt x="142614" y="65927"/>
                  </a:lnTo>
                  <a:cubicBezTo>
                    <a:pt x="142614" y="53180"/>
                    <a:pt x="131628" y="42764"/>
                    <a:pt x="118858" y="42764"/>
                  </a:cubicBezTo>
                  <a:close/>
                  <a:moveTo>
                    <a:pt x="41686" y="0"/>
                  </a:moveTo>
                  <a:lnTo>
                    <a:pt x="381957" y="0"/>
                  </a:lnTo>
                  <a:cubicBezTo>
                    <a:pt x="408047" y="0"/>
                    <a:pt x="426585" y="20971"/>
                    <a:pt x="423564" y="46738"/>
                  </a:cubicBezTo>
                  <a:lnTo>
                    <a:pt x="387587" y="347864"/>
                  </a:lnTo>
                  <a:cubicBezTo>
                    <a:pt x="384429" y="373769"/>
                    <a:pt x="360810" y="394602"/>
                    <a:pt x="334857" y="394602"/>
                  </a:cubicBezTo>
                  <a:lnTo>
                    <a:pt x="91394" y="394602"/>
                  </a:lnTo>
                  <a:cubicBezTo>
                    <a:pt x="65304" y="394602"/>
                    <a:pt x="41548" y="373769"/>
                    <a:pt x="38390" y="348001"/>
                  </a:cubicBezTo>
                  <a:lnTo>
                    <a:pt x="353" y="46738"/>
                  </a:lnTo>
                  <a:cubicBezTo>
                    <a:pt x="-2805" y="20834"/>
                    <a:pt x="15595" y="0"/>
                    <a:pt x="41686" y="0"/>
                  </a:cubicBezTo>
                  <a:close/>
                </a:path>
              </a:pathLst>
            </a:custGeom>
            <a:solidFill>
              <a:srgbClr val="D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79685D1D-8A3E-48C2-0D45-9265B18567DA}"/>
              </a:ext>
            </a:extLst>
          </p:cNvPr>
          <p:cNvGrpSpPr/>
          <p:nvPr/>
        </p:nvGrpSpPr>
        <p:grpSpPr>
          <a:xfrm>
            <a:off x="2270737" y="5586413"/>
            <a:ext cx="1846444" cy="1080166"/>
            <a:chOff x="2270737" y="5586413"/>
            <a:chExt cx="1846444" cy="1080166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1D220E6-3948-7E80-7EAD-9D36A974F799}"/>
                </a:ext>
              </a:extLst>
            </p:cNvPr>
            <p:cNvSpPr/>
            <p:nvPr/>
          </p:nvSpPr>
          <p:spPr>
            <a:xfrm>
              <a:off x="2270737" y="5586413"/>
              <a:ext cx="1846444" cy="1080166"/>
            </a:xfrm>
            <a:prstGeom prst="rect">
              <a:avLst/>
            </a:prstGeom>
            <a:solidFill>
              <a:srgbClr val="FF1D1D"/>
            </a:solidFill>
            <a:ln w="28575">
              <a:noFill/>
            </a:ln>
            <a:scene3d>
              <a:camera prst="orthographicFront"/>
              <a:lightRig rig="soft" dir="t"/>
            </a:scene3d>
            <a:sp3d prstMaterial="translucentPowder">
              <a:bevelT w="127000" prst="hardEdge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3737"/>
                </a:solidFill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E90AFBFF-4112-C54D-A6C2-7C277DB3134F}"/>
                </a:ext>
              </a:extLst>
            </p:cNvPr>
            <p:cNvSpPr/>
            <p:nvPr/>
          </p:nvSpPr>
          <p:spPr>
            <a:xfrm rot="20561115">
              <a:off x="2964041" y="5876070"/>
              <a:ext cx="390866" cy="134738"/>
            </a:xfrm>
            <a:custGeom>
              <a:avLst/>
              <a:gdLst>
                <a:gd name="connsiteX0" fmla="*/ 354360 w 520683"/>
                <a:gd name="connsiteY0" fmla="*/ 254290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377429 w 520683"/>
                <a:gd name="connsiteY5" fmla="*/ 277453 h 606128"/>
                <a:gd name="connsiteX6" fmla="*/ 354360 w 520683"/>
                <a:gd name="connsiteY6" fmla="*/ 254290 h 606128"/>
                <a:gd name="connsiteX7" fmla="*/ 264280 w 520683"/>
                <a:gd name="connsiteY7" fmla="*/ 254290 h 606128"/>
                <a:gd name="connsiteX8" fmla="*/ 240524 w 520683"/>
                <a:gd name="connsiteY8" fmla="*/ 277453 h 606128"/>
                <a:gd name="connsiteX9" fmla="*/ 240524 w 520683"/>
                <a:gd name="connsiteY9" fmla="*/ 540338 h 606128"/>
                <a:gd name="connsiteX10" fmla="*/ 264280 w 520683"/>
                <a:gd name="connsiteY10" fmla="*/ 563365 h 606128"/>
                <a:gd name="connsiteX11" fmla="*/ 287350 w 520683"/>
                <a:gd name="connsiteY11" fmla="*/ 540338 h 606128"/>
                <a:gd name="connsiteX12" fmla="*/ 287350 w 520683"/>
                <a:gd name="connsiteY12" fmla="*/ 277453 h 606128"/>
                <a:gd name="connsiteX13" fmla="*/ 264280 w 520683"/>
                <a:gd name="connsiteY13" fmla="*/ 254290 h 606128"/>
                <a:gd name="connsiteX14" fmla="*/ 168296 w 520683"/>
                <a:gd name="connsiteY14" fmla="*/ 254290 h 606128"/>
                <a:gd name="connsiteX15" fmla="*/ 145227 w 520683"/>
                <a:gd name="connsiteY15" fmla="*/ 277453 h 606128"/>
                <a:gd name="connsiteX16" fmla="*/ 145227 w 520683"/>
                <a:gd name="connsiteY16" fmla="*/ 540338 h 606128"/>
                <a:gd name="connsiteX17" fmla="*/ 168296 w 520683"/>
                <a:gd name="connsiteY17" fmla="*/ 563365 h 606128"/>
                <a:gd name="connsiteX18" fmla="*/ 192052 w 520683"/>
                <a:gd name="connsiteY18" fmla="*/ 540338 h 606128"/>
                <a:gd name="connsiteX19" fmla="*/ 192052 w 520683"/>
                <a:gd name="connsiteY19" fmla="*/ 277453 h 606128"/>
                <a:gd name="connsiteX20" fmla="*/ 168296 w 520683"/>
                <a:gd name="connsiteY20" fmla="*/ 254290 h 606128"/>
                <a:gd name="connsiteX21" fmla="*/ 91124 w 520683"/>
                <a:gd name="connsiteY21" fmla="*/ 211526 h 606128"/>
                <a:gd name="connsiteX22" fmla="*/ 431395 w 520683"/>
                <a:gd name="connsiteY22" fmla="*/ 211526 h 606128"/>
                <a:gd name="connsiteX23" fmla="*/ 473002 w 520683"/>
                <a:gd name="connsiteY23" fmla="*/ 258264 h 606128"/>
                <a:gd name="connsiteX24" fmla="*/ 437025 w 520683"/>
                <a:gd name="connsiteY24" fmla="*/ 559390 h 606128"/>
                <a:gd name="connsiteX25" fmla="*/ 384295 w 520683"/>
                <a:gd name="connsiteY25" fmla="*/ 606128 h 606128"/>
                <a:gd name="connsiteX26" fmla="*/ 140832 w 520683"/>
                <a:gd name="connsiteY26" fmla="*/ 606128 h 606128"/>
                <a:gd name="connsiteX27" fmla="*/ 87828 w 520683"/>
                <a:gd name="connsiteY27" fmla="*/ 559527 h 606128"/>
                <a:gd name="connsiteX28" fmla="*/ 49791 w 520683"/>
                <a:gd name="connsiteY28" fmla="*/ 258264 h 606128"/>
                <a:gd name="connsiteX29" fmla="*/ 91124 w 520683"/>
                <a:gd name="connsiteY29" fmla="*/ 211526 h 606128"/>
                <a:gd name="connsiteX30" fmla="*/ 234922 w 520683"/>
                <a:gd name="connsiteY30" fmla="*/ 46503 h 606128"/>
                <a:gd name="connsiteX31" fmla="*/ 154465 w 520683"/>
                <a:gd name="connsiteY31" fmla="*/ 59939 h 606128"/>
                <a:gd name="connsiteX32" fmla="*/ 152955 w 520683"/>
                <a:gd name="connsiteY32" fmla="*/ 78859 h 606128"/>
                <a:gd name="connsiteX33" fmla="*/ 213366 w 520683"/>
                <a:gd name="connsiteY33" fmla="*/ 90512 h 606128"/>
                <a:gd name="connsiteX34" fmla="*/ 309201 w 520683"/>
                <a:gd name="connsiteY34" fmla="*/ 90512 h 606128"/>
                <a:gd name="connsiteX35" fmla="*/ 372221 w 520683"/>
                <a:gd name="connsiteY35" fmla="*/ 77899 h 606128"/>
                <a:gd name="connsiteX36" fmla="*/ 370024 w 520683"/>
                <a:gd name="connsiteY36" fmla="*/ 59253 h 606128"/>
                <a:gd name="connsiteX37" fmla="*/ 334601 w 520683"/>
                <a:gd name="connsiteY37" fmla="*/ 46503 h 606128"/>
                <a:gd name="connsiteX38" fmla="*/ 188927 w 520683"/>
                <a:gd name="connsiteY38" fmla="*/ 27 h 606128"/>
                <a:gd name="connsiteX39" fmla="*/ 336248 w 520683"/>
                <a:gd name="connsiteY39" fmla="*/ 27 h 606128"/>
                <a:gd name="connsiteX40" fmla="*/ 420962 w 520683"/>
                <a:gd name="connsiteY40" fmla="*/ 49794 h 606128"/>
                <a:gd name="connsiteX41" fmla="*/ 435103 w 520683"/>
                <a:gd name="connsiteY41" fmla="*/ 73238 h 606128"/>
                <a:gd name="connsiteX42" fmla="*/ 468330 w 520683"/>
                <a:gd name="connsiteY42" fmla="*/ 90512 h 606128"/>
                <a:gd name="connsiteX43" fmla="*/ 504302 w 520683"/>
                <a:gd name="connsiteY43" fmla="*/ 131093 h 606128"/>
                <a:gd name="connsiteX44" fmla="*/ 518581 w 520683"/>
                <a:gd name="connsiteY44" fmla="*/ 155222 h 606128"/>
                <a:gd name="connsiteX45" fmla="*/ 485629 w 520683"/>
                <a:gd name="connsiteY45" fmla="*/ 179489 h 606128"/>
                <a:gd name="connsiteX46" fmla="*/ 38036 w 520683"/>
                <a:gd name="connsiteY46" fmla="*/ 179489 h 606128"/>
                <a:gd name="connsiteX47" fmla="*/ 1102 w 520683"/>
                <a:gd name="connsiteY47" fmla="*/ 156456 h 606128"/>
                <a:gd name="connsiteX48" fmla="*/ 11125 w 520683"/>
                <a:gd name="connsiteY48" fmla="*/ 133561 h 606128"/>
                <a:gd name="connsiteX49" fmla="*/ 50255 w 520683"/>
                <a:gd name="connsiteY49" fmla="*/ 90512 h 606128"/>
                <a:gd name="connsiteX50" fmla="*/ 91170 w 520683"/>
                <a:gd name="connsiteY50" fmla="*/ 74060 h 606128"/>
                <a:gd name="connsiteX51" fmla="*/ 105587 w 520683"/>
                <a:gd name="connsiteY51" fmla="*/ 51850 h 606128"/>
                <a:gd name="connsiteX52" fmla="*/ 188927 w 520683"/>
                <a:gd name="connsiteY52" fmla="*/ 27 h 606128"/>
                <a:gd name="connsiteX0" fmla="*/ 377429 w 520683"/>
                <a:gd name="connsiteY0" fmla="*/ 277453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377429 w 520683"/>
                <a:gd name="connsiteY5" fmla="*/ 277453 h 606128"/>
                <a:gd name="connsiteX6" fmla="*/ 264280 w 520683"/>
                <a:gd name="connsiteY6" fmla="*/ 254290 h 606128"/>
                <a:gd name="connsiteX7" fmla="*/ 240524 w 520683"/>
                <a:gd name="connsiteY7" fmla="*/ 277453 h 606128"/>
                <a:gd name="connsiteX8" fmla="*/ 240524 w 520683"/>
                <a:gd name="connsiteY8" fmla="*/ 540338 h 606128"/>
                <a:gd name="connsiteX9" fmla="*/ 264280 w 520683"/>
                <a:gd name="connsiteY9" fmla="*/ 563365 h 606128"/>
                <a:gd name="connsiteX10" fmla="*/ 287350 w 520683"/>
                <a:gd name="connsiteY10" fmla="*/ 540338 h 606128"/>
                <a:gd name="connsiteX11" fmla="*/ 287350 w 520683"/>
                <a:gd name="connsiteY11" fmla="*/ 277453 h 606128"/>
                <a:gd name="connsiteX12" fmla="*/ 264280 w 520683"/>
                <a:gd name="connsiteY12" fmla="*/ 254290 h 606128"/>
                <a:gd name="connsiteX13" fmla="*/ 168296 w 520683"/>
                <a:gd name="connsiteY13" fmla="*/ 254290 h 606128"/>
                <a:gd name="connsiteX14" fmla="*/ 145227 w 520683"/>
                <a:gd name="connsiteY14" fmla="*/ 277453 h 606128"/>
                <a:gd name="connsiteX15" fmla="*/ 145227 w 520683"/>
                <a:gd name="connsiteY15" fmla="*/ 540338 h 606128"/>
                <a:gd name="connsiteX16" fmla="*/ 168296 w 520683"/>
                <a:gd name="connsiteY16" fmla="*/ 563365 h 606128"/>
                <a:gd name="connsiteX17" fmla="*/ 192052 w 520683"/>
                <a:gd name="connsiteY17" fmla="*/ 540338 h 606128"/>
                <a:gd name="connsiteX18" fmla="*/ 192052 w 520683"/>
                <a:gd name="connsiteY18" fmla="*/ 277453 h 606128"/>
                <a:gd name="connsiteX19" fmla="*/ 168296 w 520683"/>
                <a:gd name="connsiteY19" fmla="*/ 254290 h 606128"/>
                <a:gd name="connsiteX20" fmla="*/ 91124 w 520683"/>
                <a:gd name="connsiteY20" fmla="*/ 211526 h 606128"/>
                <a:gd name="connsiteX21" fmla="*/ 431395 w 520683"/>
                <a:gd name="connsiteY21" fmla="*/ 211526 h 606128"/>
                <a:gd name="connsiteX22" fmla="*/ 473002 w 520683"/>
                <a:gd name="connsiteY22" fmla="*/ 258264 h 606128"/>
                <a:gd name="connsiteX23" fmla="*/ 437025 w 520683"/>
                <a:gd name="connsiteY23" fmla="*/ 559390 h 606128"/>
                <a:gd name="connsiteX24" fmla="*/ 384295 w 520683"/>
                <a:gd name="connsiteY24" fmla="*/ 606128 h 606128"/>
                <a:gd name="connsiteX25" fmla="*/ 140832 w 520683"/>
                <a:gd name="connsiteY25" fmla="*/ 606128 h 606128"/>
                <a:gd name="connsiteX26" fmla="*/ 87828 w 520683"/>
                <a:gd name="connsiteY26" fmla="*/ 559527 h 606128"/>
                <a:gd name="connsiteX27" fmla="*/ 49791 w 520683"/>
                <a:gd name="connsiteY27" fmla="*/ 258264 h 606128"/>
                <a:gd name="connsiteX28" fmla="*/ 91124 w 520683"/>
                <a:gd name="connsiteY28" fmla="*/ 211526 h 606128"/>
                <a:gd name="connsiteX29" fmla="*/ 234922 w 520683"/>
                <a:gd name="connsiteY29" fmla="*/ 46503 h 606128"/>
                <a:gd name="connsiteX30" fmla="*/ 154465 w 520683"/>
                <a:gd name="connsiteY30" fmla="*/ 59939 h 606128"/>
                <a:gd name="connsiteX31" fmla="*/ 152955 w 520683"/>
                <a:gd name="connsiteY31" fmla="*/ 78859 h 606128"/>
                <a:gd name="connsiteX32" fmla="*/ 213366 w 520683"/>
                <a:gd name="connsiteY32" fmla="*/ 90512 h 606128"/>
                <a:gd name="connsiteX33" fmla="*/ 309201 w 520683"/>
                <a:gd name="connsiteY33" fmla="*/ 90512 h 606128"/>
                <a:gd name="connsiteX34" fmla="*/ 372221 w 520683"/>
                <a:gd name="connsiteY34" fmla="*/ 77899 h 606128"/>
                <a:gd name="connsiteX35" fmla="*/ 370024 w 520683"/>
                <a:gd name="connsiteY35" fmla="*/ 59253 h 606128"/>
                <a:gd name="connsiteX36" fmla="*/ 334601 w 520683"/>
                <a:gd name="connsiteY36" fmla="*/ 46503 h 606128"/>
                <a:gd name="connsiteX37" fmla="*/ 234922 w 520683"/>
                <a:gd name="connsiteY37" fmla="*/ 46503 h 606128"/>
                <a:gd name="connsiteX38" fmla="*/ 188927 w 520683"/>
                <a:gd name="connsiteY38" fmla="*/ 27 h 606128"/>
                <a:gd name="connsiteX39" fmla="*/ 336248 w 520683"/>
                <a:gd name="connsiteY39" fmla="*/ 27 h 606128"/>
                <a:gd name="connsiteX40" fmla="*/ 420962 w 520683"/>
                <a:gd name="connsiteY40" fmla="*/ 49794 h 606128"/>
                <a:gd name="connsiteX41" fmla="*/ 435103 w 520683"/>
                <a:gd name="connsiteY41" fmla="*/ 73238 h 606128"/>
                <a:gd name="connsiteX42" fmla="*/ 468330 w 520683"/>
                <a:gd name="connsiteY42" fmla="*/ 90512 h 606128"/>
                <a:gd name="connsiteX43" fmla="*/ 504302 w 520683"/>
                <a:gd name="connsiteY43" fmla="*/ 131093 h 606128"/>
                <a:gd name="connsiteX44" fmla="*/ 518581 w 520683"/>
                <a:gd name="connsiteY44" fmla="*/ 155222 h 606128"/>
                <a:gd name="connsiteX45" fmla="*/ 485629 w 520683"/>
                <a:gd name="connsiteY45" fmla="*/ 179489 h 606128"/>
                <a:gd name="connsiteX46" fmla="*/ 38036 w 520683"/>
                <a:gd name="connsiteY46" fmla="*/ 179489 h 606128"/>
                <a:gd name="connsiteX47" fmla="*/ 1102 w 520683"/>
                <a:gd name="connsiteY47" fmla="*/ 156456 h 606128"/>
                <a:gd name="connsiteX48" fmla="*/ 11125 w 520683"/>
                <a:gd name="connsiteY48" fmla="*/ 133561 h 606128"/>
                <a:gd name="connsiteX49" fmla="*/ 50255 w 520683"/>
                <a:gd name="connsiteY49" fmla="*/ 90512 h 606128"/>
                <a:gd name="connsiteX50" fmla="*/ 91170 w 520683"/>
                <a:gd name="connsiteY50" fmla="*/ 74060 h 606128"/>
                <a:gd name="connsiteX51" fmla="*/ 105587 w 520683"/>
                <a:gd name="connsiteY51" fmla="*/ 51850 h 606128"/>
                <a:gd name="connsiteX52" fmla="*/ 188927 w 520683"/>
                <a:gd name="connsiteY52" fmla="*/ 27 h 606128"/>
                <a:gd name="connsiteX0" fmla="*/ 377429 w 520683"/>
                <a:gd name="connsiteY0" fmla="*/ 540338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264280 w 520683"/>
                <a:gd name="connsiteY5" fmla="*/ 254290 h 606128"/>
                <a:gd name="connsiteX6" fmla="*/ 240524 w 520683"/>
                <a:gd name="connsiteY6" fmla="*/ 277453 h 606128"/>
                <a:gd name="connsiteX7" fmla="*/ 240524 w 520683"/>
                <a:gd name="connsiteY7" fmla="*/ 540338 h 606128"/>
                <a:gd name="connsiteX8" fmla="*/ 264280 w 520683"/>
                <a:gd name="connsiteY8" fmla="*/ 563365 h 606128"/>
                <a:gd name="connsiteX9" fmla="*/ 287350 w 520683"/>
                <a:gd name="connsiteY9" fmla="*/ 540338 h 606128"/>
                <a:gd name="connsiteX10" fmla="*/ 287350 w 520683"/>
                <a:gd name="connsiteY10" fmla="*/ 277453 h 606128"/>
                <a:gd name="connsiteX11" fmla="*/ 264280 w 520683"/>
                <a:gd name="connsiteY11" fmla="*/ 254290 h 606128"/>
                <a:gd name="connsiteX12" fmla="*/ 168296 w 520683"/>
                <a:gd name="connsiteY12" fmla="*/ 254290 h 606128"/>
                <a:gd name="connsiteX13" fmla="*/ 145227 w 520683"/>
                <a:gd name="connsiteY13" fmla="*/ 277453 h 606128"/>
                <a:gd name="connsiteX14" fmla="*/ 145227 w 520683"/>
                <a:gd name="connsiteY14" fmla="*/ 540338 h 606128"/>
                <a:gd name="connsiteX15" fmla="*/ 168296 w 520683"/>
                <a:gd name="connsiteY15" fmla="*/ 563365 h 606128"/>
                <a:gd name="connsiteX16" fmla="*/ 192052 w 520683"/>
                <a:gd name="connsiteY16" fmla="*/ 540338 h 606128"/>
                <a:gd name="connsiteX17" fmla="*/ 192052 w 520683"/>
                <a:gd name="connsiteY17" fmla="*/ 277453 h 606128"/>
                <a:gd name="connsiteX18" fmla="*/ 168296 w 520683"/>
                <a:gd name="connsiteY18" fmla="*/ 254290 h 606128"/>
                <a:gd name="connsiteX19" fmla="*/ 91124 w 520683"/>
                <a:gd name="connsiteY19" fmla="*/ 211526 h 606128"/>
                <a:gd name="connsiteX20" fmla="*/ 431395 w 520683"/>
                <a:gd name="connsiteY20" fmla="*/ 211526 h 606128"/>
                <a:gd name="connsiteX21" fmla="*/ 473002 w 520683"/>
                <a:gd name="connsiteY21" fmla="*/ 258264 h 606128"/>
                <a:gd name="connsiteX22" fmla="*/ 437025 w 520683"/>
                <a:gd name="connsiteY22" fmla="*/ 559390 h 606128"/>
                <a:gd name="connsiteX23" fmla="*/ 384295 w 520683"/>
                <a:gd name="connsiteY23" fmla="*/ 606128 h 606128"/>
                <a:gd name="connsiteX24" fmla="*/ 140832 w 520683"/>
                <a:gd name="connsiteY24" fmla="*/ 606128 h 606128"/>
                <a:gd name="connsiteX25" fmla="*/ 87828 w 520683"/>
                <a:gd name="connsiteY25" fmla="*/ 559527 h 606128"/>
                <a:gd name="connsiteX26" fmla="*/ 49791 w 520683"/>
                <a:gd name="connsiteY26" fmla="*/ 258264 h 606128"/>
                <a:gd name="connsiteX27" fmla="*/ 91124 w 520683"/>
                <a:gd name="connsiteY27" fmla="*/ 211526 h 606128"/>
                <a:gd name="connsiteX28" fmla="*/ 234922 w 520683"/>
                <a:gd name="connsiteY28" fmla="*/ 46503 h 606128"/>
                <a:gd name="connsiteX29" fmla="*/ 154465 w 520683"/>
                <a:gd name="connsiteY29" fmla="*/ 59939 h 606128"/>
                <a:gd name="connsiteX30" fmla="*/ 152955 w 520683"/>
                <a:gd name="connsiteY30" fmla="*/ 78859 h 606128"/>
                <a:gd name="connsiteX31" fmla="*/ 213366 w 520683"/>
                <a:gd name="connsiteY31" fmla="*/ 90512 h 606128"/>
                <a:gd name="connsiteX32" fmla="*/ 309201 w 520683"/>
                <a:gd name="connsiteY32" fmla="*/ 90512 h 606128"/>
                <a:gd name="connsiteX33" fmla="*/ 372221 w 520683"/>
                <a:gd name="connsiteY33" fmla="*/ 77899 h 606128"/>
                <a:gd name="connsiteX34" fmla="*/ 370024 w 520683"/>
                <a:gd name="connsiteY34" fmla="*/ 59253 h 606128"/>
                <a:gd name="connsiteX35" fmla="*/ 334601 w 520683"/>
                <a:gd name="connsiteY35" fmla="*/ 46503 h 606128"/>
                <a:gd name="connsiteX36" fmla="*/ 234922 w 520683"/>
                <a:gd name="connsiteY36" fmla="*/ 46503 h 606128"/>
                <a:gd name="connsiteX37" fmla="*/ 188927 w 520683"/>
                <a:gd name="connsiteY37" fmla="*/ 27 h 606128"/>
                <a:gd name="connsiteX38" fmla="*/ 336248 w 520683"/>
                <a:gd name="connsiteY38" fmla="*/ 27 h 606128"/>
                <a:gd name="connsiteX39" fmla="*/ 420962 w 520683"/>
                <a:gd name="connsiteY39" fmla="*/ 49794 h 606128"/>
                <a:gd name="connsiteX40" fmla="*/ 435103 w 520683"/>
                <a:gd name="connsiteY40" fmla="*/ 73238 h 606128"/>
                <a:gd name="connsiteX41" fmla="*/ 468330 w 520683"/>
                <a:gd name="connsiteY41" fmla="*/ 90512 h 606128"/>
                <a:gd name="connsiteX42" fmla="*/ 504302 w 520683"/>
                <a:gd name="connsiteY42" fmla="*/ 131093 h 606128"/>
                <a:gd name="connsiteX43" fmla="*/ 518581 w 520683"/>
                <a:gd name="connsiteY43" fmla="*/ 155222 h 606128"/>
                <a:gd name="connsiteX44" fmla="*/ 485629 w 520683"/>
                <a:gd name="connsiteY44" fmla="*/ 179489 h 606128"/>
                <a:gd name="connsiteX45" fmla="*/ 38036 w 520683"/>
                <a:gd name="connsiteY45" fmla="*/ 179489 h 606128"/>
                <a:gd name="connsiteX46" fmla="*/ 1102 w 520683"/>
                <a:gd name="connsiteY46" fmla="*/ 156456 h 606128"/>
                <a:gd name="connsiteX47" fmla="*/ 11125 w 520683"/>
                <a:gd name="connsiteY47" fmla="*/ 133561 h 606128"/>
                <a:gd name="connsiteX48" fmla="*/ 50255 w 520683"/>
                <a:gd name="connsiteY48" fmla="*/ 90512 h 606128"/>
                <a:gd name="connsiteX49" fmla="*/ 91170 w 520683"/>
                <a:gd name="connsiteY49" fmla="*/ 74060 h 606128"/>
                <a:gd name="connsiteX50" fmla="*/ 105587 w 520683"/>
                <a:gd name="connsiteY50" fmla="*/ 51850 h 606128"/>
                <a:gd name="connsiteX51" fmla="*/ 188927 w 520683"/>
                <a:gd name="connsiteY51" fmla="*/ 27 h 606128"/>
                <a:gd name="connsiteX0" fmla="*/ 354360 w 520683"/>
                <a:gd name="connsiteY0" fmla="*/ 563365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264280 w 520683"/>
                <a:gd name="connsiteY4" fmla="*/ 254290 h 606128"/>
                <a:gd name="connsiteX5" fmla="*/ 240524 w 520683"/>
                <a:gd name="connsiteY5" fmla="*/ 277453 h 606128"/>
                <a:gd name="connsiteX6" fmla="*/ 240524 w 520683"/>
                <a:gd name="connsiteY6" fmla="*/ 540338 h 606128"/>
                <a:gd name="connsiteX7" fmla="*/ 264280 w 520683"/>
                <a:gd name="connsiteY7" fmla="*/ 563365 h 606128"/>
                <a:gd name="connsiteX8" fmla="*/ 287350 w 520683"/>
                <a:gd name="connsiteY8" fmla="*/ 540338 h 606128"/>
                <a:gd name="connsiteX9" fmla="*/ 287350 w 520683"/>
                <a:gd name="connsiteY9" fmla="*/ 277453 h 606128"/>
                <a:gd name="connsiteX10" fmla="*/ 264280 w 520683"/>
                <a:gd name="connsiteY10" fmla="*/ 254290 h 606128"/>
                <a:gd name="connsiteX11" fmla="*/ 168296 w 520683"/>
                <a:gd name="connsiteY11" fmla="*/ 254290 h 606128"/>
                <a:gd name="connsiteX12" fmla="*/ 145227 w 520683"/>
                <a:gd name="connsiteY12" fmla="*/ 277453 h 606128"/>
                <a:gd name="connsiteX13" fmla="*/ 145227 w 520683"/>
                <a:gd name="connsiteY13" fmla="*/ 540338 h 606128"/>
                <a:gd name="connsiteX14" fmla="*/ 168296 w 520683"/>
                <a:gd name="connsiteY14" fmla="*/ 563365 h 606128"/>
                <a:gd name="connsiteX15" fmla="*/ 192052 w 520683"/>
                <a:gd name="connsiteY15" fmla="*/ 540338 h 606128"/>
                <a:gd name="connsiteX16" fmla="*/ 192052 w 520683"/>
                <a:gd name="connsiteY16" fmla="*/ 277453 h 606128"/>
                <a:gd name="connsiteX17" fmla="*/ 168296 w 520683"/>
                <a:gd name="connsiteY17" fmla="*/ 254290 h 606128"/>
                <a:gd name="connsiteX18" fmla="*/ 91124 w 520683"/>
                <a:gd name="connsiteY18" fmla="*/ 211526 h 606128"/>
                <a:gd name="connsiteX19" fmla="*/ 431395 w 520683"/>
                <a:gd name="connsiteY19" fmla="*/ 211526 h 606128"/>
                <a:gd name="connsiteX20" fmla="*/ 473002 w 520683"/>
                <a:gd name="connsiteY20" fmla="*/ 258264 h 606128"/>
                <a:gd name="connsiteX21" fmla="*/ 437025 w 520683"/>
                <a:gd name="connsiteY21" fmla="*/ 559390 h 606128"/>
                <a:gd name="connsiteX22" fmla="*/ 384295 w 520683"/>
                <a:gd name="connsiteY22" fmla="*/ 606128 h 606128"/>
                <a:gd name="connsiteX23" fmla="*/ 140832 w 520683"/>
                <a:gd name="connsiteY23" fmla="*/ 606128 h 606128"/>
                <a:gd name="connsiteX24" fmla="*/ 87828 w 520683"/>
                <a:gd name="connsiteY24" fmla="*/ 559527 h 606128"/>
                <a:gd name="connsiteX25" fmla="*/ 49791 w 520683"/>
                <a:gd name="connsiteY25" fmla="*/ 258264 h 606128"/>
                <a:gd name="connsiteX26" fmla="*/ 91124 w 520683"/>
                <a:gd name="connsiteY26" fmla="*/ 211526 h 606128"/>
                <a:gd name="connsiteX27" fmla="*/ 234922 w 520683"/>
                <a:gd name="connsiteY27" fmla="*/ 46503 h 606128"/>
                <a:gd name="connsiteX28" fmla="*/ 154465 w 520683"/>
                <a:gd name="connsiteY28" fmla="*/ 59939 h 606128"/>
                <a:gd name="connsiteX29" fmla="*/ 152955 w 520683"/>
                <a:gd name="connsiteY29" fmla="*/ 78859 h 606128"/>
                <a:gd name="connsiteX30" fmla="*/ 213366 w 520683"/>
                <a:gd name="connsiteY30" fmla="*/ 90512 h 606128"/>
                <a:gd name="connsiteX31" fmla="*/ 309201 w 520683"/>
                <a:gd name="connsiteY31" fmla="*/ 90512 h 606128"/>
                <a:gd name="connsiteX32" fmla="*/ 372221 w 520683"/>
                <a:gd name="connsiteY32" fmla="*/ 77899 h 606128"/>
                <a:gd name="connsiteX33" fmla="*/ 370024 w 520683"/>
                <a:gd name="connsiteY33" fmla="*/ 59253 h 606128"/>
                <a:gd name="connsiteX34" fmla="*/ 334601 w 520683"/>
                <a:gd name="connsiteY34" fmla="*/ 46503 h 606128"/>
                <a:gd name="connsiteX35" fmla="*/ 234922 w 520683"/>
                <a:gd name="connsiteY35" fmla="*/ 46503 h 606128"/>
                <a:gd name="connsiteX36" fmla="*/ 188927 w 520683"/>
                <a:gd name="connsiteY36" fmla="*/ 27 h 606128"/>
                <a:gd name="connsiteX37" fmla="*/ 336248 w 520683"/>
                <a:gd name="connsiteY37" fmla="*/ 27 h 606128"/>
                <a:gd name="connsiteX38" fmla="*/ 420962 w 520683"/>
                <a:gd name="connsiteY38" fmla="*/ 49794 h 606128"/>
                <a:gd name="connsiteX39" fmla="*/ 435103 w 520683"/>
                <a:gd name="connsiteY39" fmla="*/ 73238 h 606128"/>
                <a:gd name="connsiteX40" fmla="*/ 468330 w 520683"/>
                <a:gd name="connsiteY40" fmla="*/ 90512 h 606128"/>
                <a:gd name="connsiteX41" fmla="*/ 504302 w 520683"/>
                <a:gd name="connsiteY41" fmla="*/ 131093 h 606128"/>
                <a:gd name="connsiteX42" fmla="*/ 518581 w 520683"/>
                <a:gd name="connsiteY42" fmla="*/ 155222 h 606128"/>
                <a:gd name="connsiteX43" fmla="*/ 485629 w 520683"/>
                <a:gd name="connsiteY43" fmla="*/ 179489 h 606128"/>
                <a:gd name="connsiteX44" fmla="*/ 38036 w 520683"/>
                <a:gd name="connsiteY44" fmla="*/ 179489 h 606128"/>
                <a:gd name="connsiteX45" fmla="*/ 1102 w 520683"/>
                <a:gd name="connsiteY45" fmla="*/ 156456 h 606128"/>
                <a:gd name="connsiteX46" fmla="*/ 11125 w 520683"/>
                <a:gd name="connsiteY46" fmla="*/ 133561 h 606128"/>
                <a:gd name="connsiteX47" fmla="*/ 50255 w 520683"/>
                <a:gd name="connsiteY47" fmla="*/ 90512 h 606128"/>
                <a:gd name="connsiteX48" fmla="*/ 91170 w 520683"/>
                <a:gd name="connsiteY48" fmla="*/ 74060 h 606128"/>
                <a:gd name="connsiteX49" fmla="*/ 105587 w 520683"/>
                <a:gd name="connsiteY49" fmla="*/ 51850 h 606128"/>
                <a:gd name="connsiteX50" fmla="*/ 188927 w 520683"/>
                <a:gd name="connsiteY50" fmla="*/ 27 h 606128"/>
                <a:gd name="connsiteX0" fmla="*/ 330604 w 520683"/>
                <a:gd name="connsiteY0" fmla="*/ 540338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264280 w 520683"/>
                <a:gd name="connsiteY3" fmla="*/ 254290 h 606128"/>
                <a:gd name="connsiteX4" fmla="*/ 240524 w 520683"/>
                <a:gd name="connsiteY4" fmla="*/ 277453 h 606128"/>
                <a:gd name="connsiteX5" fmla="*/ 240524 w 520683"/>
                <a:gd name="connsiteY5" fmla="*/ 540338 h 606128"/>
                <a:gd name="connsiteX6" fmla="*/ 264280 w 520683"/>
                <a:gd name="connsiteY6" fmla="*/ 563365 h 606128"/>
                <a:gd name="connsiteX7" fmla="*/ 287350 w 520683"/>
                <a:gd name="connsiteY7" fmla="*/ 540338 h 606128"/>
                <a:gd name="connsiteX8" fmla="*/ 287350 w 520683"/>
                <a:gd name="connsiteY8" fmla="*/ 277453 h 606128"/>
                <a:gd name="connsiteX9" fmla="*/ 264280 w 520683"/>
                <a:gd name="connsiteY9" fmla="*/ 254290 h 606128"/>
                <a:gd name="connsiteX10" fmla="*/ 168296 w 520683"/>
                <a:gd name="connsiteY10" fmla="*/ 254290 h 606128"/>
                <a:gd name="connsiteX11" fmla="*/ 145227 w 520683"/>
                <a:gd name="connsiteY11" fmla="*/ 277453 h 606128"/>
                <a:gd name="connsiteX12" fmla="*/ 145227 w 520683"/>
                <a:gd name="connsiteY12" fmla="*/ 540338 h 606128"/>
                <a:gd name="connsiteX13" fmla="*/ 168296 w 520683"/>
                <a:gd name="connsiteY13" fmla="*/ 563365 h 606128"/>
                <a:gd name="connsiteX14" fmla="*/ 192052 w 520683"/>
                <a:gd name="connsiteY14" fmla="*/ 540338 h 606128"/>
                <a:gd name="connsiteX15" fmla="*/ 192052 w 520683"/>
                <a:gd name="connsiteY15" fmla="*/ 277453 h 606128"/>
                <a:gd name="connsiteX16" fmla="*/ 168296 w 520683"/>
                <a:gd name="connsiteY16" fmla="*/ 254290 h 606128"/>
                <a:gd name="connsiteX17" fmla="*/ 91124 w 520683"/>
                <a:gd name="connsiteY17" fmla="*/ 211526 h 606128"/>
                <a:gd name="connsiteX18" fmla="*/ 431395 w 520683"/>
                <a:gd name="connsiteY18" fmla="*/ 211526 h 606128"/>
                <a:gd name="connsiteX19" fmla="*/ 473002 w 520683"/>
                <a:gd name="connsiteY19" fmla="*/ 258264 h 606128"/>
                <a:gd name="connsiteX20" fmla="*/ 437025 w 520683"/>
                <a:gd name="connsiteY20" fmla="*/ 559390 h 606128"/>
                <a:gd name="connsiteX21" fmla="*/ 384295 w 520683"/>
                <a:gd name="connsiteY21" fmla="*/ 606128 h 606128"/>
                <a:gd name="connsiteX22" fmla="*/ 140832 w 520683"/>
                <a:gd name="connsiteY22" fmla="*/ 606128 h 606128"/>
                <a:gd name="connsiteX23" fmla="*/ 87828 w 520683"/>
                <a:gd name="connsiteY23" fmla="*/ 559527 h 606128"/>
                <a:gd name="connsiteX24" fmla="*/ 49791 w 520683"/>
                <a:gd name="connsiteY24" fmla="*/ 258264 h 606128"/>
                <a:gd name="connsiteX25" fmla="*/ 91124 w 520683"/>
                <a:gd name="connsiteY25" fmla="*/ 211526 h 606128"/>
                <a:gd name="connsiteX26" fmla="*/ 234922 w 520683"/>
                <a:gd name="connsiteY26" fmla="*/ 46503 h 606128"/>
                <a:gd name="connsiteX27" fmla="*/ 154465 w 520683"/>
                <a:gd name="connsiteY27" fmla="*/ 59939 h 606128"/>
                <a:gd name="connsiteX28" fmla="*/ 152955 w 520683"/>
                <a:gd name="connsiteY28" fmla="*/ 78859 h 606128"/>
                <a:gd name="connsiteX29" fmla="*/ 213366 w 520683"/>
                <a:gd name="connsiteY29" fmla="*/ 90512 h 606128"/>
                <a:gd name="connsiteX30" fmla="*/ 309201 w 520683"/>
                <a:gd name="connsiteY30" fmla="*/ 90512 h 606128"/>
                <a:gd name="connsiteX31" fmla="*/ 372221 w 520683"/>
                <a:gd name="connsiteY31" fmla="*/ 77899 h 606128"/>
                <a:gd name="connsiteX32" fmla="*/ 370024 w 520683"/>
                <a:gd name="connsiteY32" fmla="*/ 59253 h 606128"/>
                <a:gd name="connsiteX33" fmla="*/ 334601 w 520683"/>
                <a:gd name="connsiteY33" fmla="*/ 46503 h 606128"/>
                <a:gd name="connsiteX34" fmla="*/ 234922 w 520683"/>
                <a:gd name="connsiteY34" fmla="*/ 46503 h 606128"/>
                <a:gd name="connsiteX35" fmla="*/ 188927 w 520683"/>
                <a:gd name="connsiteY35" fmla="*/ 27 h 606128"/>
                <a:gd name="connsiteX36" fmla="*/ 336248 w 520683"/>
                <a:gd name="connsiteY36" fmla="*/ 27 h 606128"/>
                <a:gd name="connsiteX37" fmla="*/ 420962 w 520683"/>
                <a:gd name="connsiteY37" fmla="*/ 49794 h 606128"/>
                <a:gd name="connsiteX38" fmla="*/ 435103 w 520683"/>
                <a:gd name="connsiteY38" fmla="*/ 73238 h 606128"/>
                <a:gd name="connsiteX39" fmla="*/ 468330 w 520683"/>
                <a:gd name="connsiteY39" fmla="*/ 90512 h 606128"/>
                <a:gd name="connsiteX40" fmla="*/ 504302 w 520683"/>
                <a:gd name="connsiteY40" fmla="*/ 131093 h 606128"/>
                <a:gd name="connsiteX41" fmla="*/ 518581 w 520683"/>
                <a:gd name="connsiteY41" fmla="*/ 155222 h 606128"/>
                <a:gd name="connsiteX42" fmla="*/ 485629 w 520683"/>
                <a:gd name="connsiteY42" fmla="*/ 179489 h 606128"/>
                <a:gd name="connsiteX43" fmla="*/ 38036 w 520683"/>
                <a:gd name="connsiteY43" fmla="*/ 179489 h 606128"/>
                <a:gd name="connsiteX44" fmla="*/ 1102 w 520683"/>
                <a:gd name="connsiteY44" fmla="*/ 156456 h 606128"/>
                <a:gd name="connsiteX45" fmla="*/ 11125 w 520683"/>
                <a:gd name="connsiteY45" fmla="*/ 133561 h 606128"/>
                <a:gd name="connsiteX46" fmla="*/ 50255 w 520683"/>
                <a:gd name="connsiteY46" fmla="*/ 90512 h 606128"/>
                <a:gd name="connsiteX47" fmla="*/ 91170 w 520683"/>
                <a:gd name="connsiteY47" fmla="*/ 74060 h 606128"/>
                <a:gd name="connsiteX48" fmla="*/ 105587 w 520683"/>
                <a:gd name="connsiteY48" fmla="*/ 51850 h 606128"/>
                <a:gd name="connsiteX49" fmla="*/ 188927 w 520683"/>
                <a:gd name="connsiteY49" fmla="*/ 27 h 606128"/>
                <a:gd name="connsiteX0" fmla="*/ 264280 w 520683"/>
                <a:gd name="connsiteY0" fmla="*/ 254290 h 606128"/>
                <a:gd name="connsiteX1" fmla="*/ 240524 w 520683"/>
                <a:gd name="connsiteY1" fmla="*/ 277453 h 606128"/>
                <a:gd name="connsiteX2" fmla="*/ 240524 w 520683"/>
                <a:gd name="connsiteY2" fmla="*/ 540338 h 606128"/>
                <a:gd name="connsiteX3" fmla="*/ 264280 w 520683"/>
                <a:gd name="connsiteY3" fmla="*/ 563365 h 606128"/>
                <a:gd name="connsiteX4" fmla="*/ 287350 w 520683"/>
                <a:gd name="connsiteY4" fmla="*/ 540338 h 606128"/>
                <a:gd name="connsiteX5" fmla="*/ 287350 w 520683"/>
                <a:gd name="connsiteY5" fmla="*/ 277453 h 606128"/>
                <a:gd name="connsiteX6" fmla="*/ 264280 w 520683"/>
                <a:gd name="connsiteY6" fmla="*/ 254290 h 606128"/>
                <a:gd name="connsiteX7" fmla="*/ 168296 w 520683"/>
                <a:gd name="connsiteY7" fmla="*/ 254290 h 606128"/>
                <a:gd name="connsiteX8" fmla="*/ 145227 w 520683"/>
                <a:gd name="connsiteY8" fmla="*/ 277453 h 606128"/>
                <a:gd name="connsiteX9" fmla="*/ 145227 w 520683"/>
                <a:gd name="connsiteY9" fmla="*/ 540338 h 606128"/>
                <a:gd name="connsiteX10" fmla="*/ 168296 w 520683"/>
                <a:gd name="connsiteY10" fmla="*/ 563365 h 606128"/>
                <a:gd name="connsiteX11" fmla="*/ 192052 w 520683"/>
                <a:gd name="connsiteY11" fmla="*/ 540338 h 606128"/>
                <a:gd name="connsiteX12" fmla="*/ 192052 w 520683"/>
                <a:gd name="connsiteY12" fmla="*/ 277453 h 606128"/>
                <a:gd name="connsiteX13" fmla="*/ 168296 w 520683"/>
                <a:gd name="connsiteY13" fmla="*/ 254290 h 606128"/>
                <a:gd name="connsiteX14" fmla="*/ 91124 w 520683"/>
                <a:gd name="connsiteY14" fmla="*/ 211526 h 606128"/>
                <a:gd name="connsiteX15" fmla="*/ 431395 w 520683"/>
                <a:gd name="connsiteY15" fmla="*/ 211526 h 606128"/>
                <a:gd name="connsiteX16" fmla="*/ 473002 w 520683"/>
                <a:gd name="connsiteY16" fmla="*/ 258264 h 606128"/>
                <a:gd name="connsiteX17" fmla="*/ 437025 w 520683"/>
                <a:gd name="connsiteY17" fmla="*/ 559390 h 606128"/>
                <a:gd name="connsiteX18" fmla="*/ 384295 w 520683"/>
                <a:gd name="connsiteY18" fmla="*/ 606128 h 606128"/>
                <a:gd name="connsiteX19" fmla="*/ 140832 w 520683"/>
                <a:gd name="connsiteY19" fmla="*/ 606128 h 606128"/>
                <a:gd name="connsiteX20" fmla="*/ 87828 w 520683"/>
                <a:gd name="connsiteY20" fmla="*/ 559527 h 606128"/>
                <a:gd name="connsiteX21" fmla="*/ 49791 w 520683"/>
                <a:gd name="connsiteY21" fmla="*/ 258264 h 606128"/>
                <a:gd name="connsiteX22" fmla="*/ 91124 w 520683"/>
                <a:gd name="connsiteY22" fmla="*/ 211526 h 606128"/>
                <a:gd name="connsiteX23" fmla="*/ 234922 w 520683"/>
                <a:gd name="connsiteY23" fmla="*/ 46503 h 606128"/>
                <a:gd name="connsiteX24" fmla="*/ 154465 w 520683"/>
                <a:gd name="connsiteY24" fmla="*/ 59939 h 606128"/>
                <a:gd name="connsiteX25" fmla="*/ 152955 w 520683"/>
                <a:gd name="connsiteY25" fmla="*/ 78859 h 606128"/>
                <a:gd name="connsiteX26" fmla="*/ 213366 w 520683"/>
                <a:gd name="connsiteY26" fmla="*/ 90512 h 606128"/>
                <a:gd name="connsiteX27" fmla="*/ 309201 w 520683"/>
                <a:gd name="connsiteY27" fmla="*/ 90512 h 606128"/>
                <a:gd name="connsiteX28" fmla="*/ 372221 w 520683"/>
                <a:gd name="connsiteY28" fmla="*/ 77899 h 606128"/>
                <a:gd name="connsiteX29" fmla="*/ 370024 w 520683"/>
                <a:gd name="connsiteY29" fmla="*/ 59253 h 606128"/>
                <a:gd name="connsiteX30" fmla="*/ 334601 w 520683"/>
                <a:gd name="connsiteY30" fmla="*/ 46503 h 606128"/>
                <a:gd name="connsiteX31" fmla="*/ 234922 w 520683"/>
                <a:gd name="connsiteY31" fmla="*/ 46503 h 606128"/>
                <a:gd name="connsiteX32" fmla="*/ 188927 w 520683"/>
                <a:gd name="connsiteY32" fmla="*/ 27 h 606128"/>
                <a:gd name="connsiteX33" fmla="*/ 336248 w 520683"/>
                <a:gd name="connsiteY33" fmla="*/ 27 h 606128"/>
                <a:gd name="connsiteX34" fmla="*/ 420962 w 520683"/>
                <a:gd name="connsiteY34" fmla="*/ 49794 h 606128"/>
                <a:gd name="connsiteX35" fmla="*/ 435103 w 520683"/>
                <a:gd name="connsiteY35" fmla="*/ 73238 h 606128"/>
                <a:gd name="connsiteX36" fmla="*/ 468330 w 520683"/>
                <a:gd name="connsiteY36" fmla="*/ 90512 h 606128"/>
                <a:gd name="connsiteX37" fmla="*/ 504302 w 520683"/>
                <a:gd name="connsiteY37" fmla="*/ 131093 h 606128"/>
                <a:gd name="connsiteX38" fmla="*/ 518581 w 520683"/>
                <a:gd name="connsiteY38" fmla="*/ 155222 h 606128"/>
                <a:gd name="connsiteX39" fmla="*/ 485629 w 520683"/>
                <a:gd name="connsiteY39" fmla="*/ 179489 h 606128"/>
                <a:gd name="connsiteX40" fmla="*/ 38036 w 520683"/>
                <a:gd name="connsiteY40" fmla="*/ 179489 h 606128"/>
                <a:gd name="connsiteX41" fmla="*/ 1102 w 520683"/>
                <a:gd name="connsiteY41" fmla="*/ 156456 h 606128"/>
                <a:gd name="connsiteX42" fmla="*/ 11125 w 520683"/>
                <a:gd name="connsiteY42" fmla="*/ 133561 h 606128"/>
                <a:gd name="connsiteX43" fmla="*/ 50255 w 520683"/>
                <a:gd name="connsiteY43" fmla="*/ 90512 h 606128"/>
                <a:gd name="connsiteX44" fmla="*/ 91170 w 520683"/>
                <a:gd name="connsiteY44" fmla="*/ 74060 h 606128"/>
                <a:gd name="connsiteX45" fmla="*/ 105587 w 520683"/>
                <a:gd name="connsiteY45" fmla="*/ 51850 h 606128"/>
                <a:gd name="connsiteX46" fmla="*/ 188927 w 520683"/>
                <a:gd name="connsiteY46" fmla="*/ 27 h 606128"/>
                <a:gd name="connsiteX0" fmla="*/ 264280 w 520683"/>
                <a:gd name="connsiteY0" fmla="*/ 254290 h 606128"/>
                <a:gd name="connsiteX1" fmla="*/ 240524 w 520683"/>
                <a:gd name="connsiteY1" fmla="*/ 277453 h 606128"/>
                <a:gd name="connsiteX2" fmla="*/ 240524 w 520683"/>
                <a:gd name="connsiteY2" fmla="*/ 540338 h 606128"/>
                <a:gd name="connsiteX3" fmla="*/ 264280 w 520683"/>
                <a:gd name="connsiteY3" fmla="*/ 563365 h 606128"/>
                <a:gd name="connsiteX4" fmla="*/ 287350 w 520683"/>
                <a:gd name="connsiteY4" fmla="*/ 540338 h 606128"/>
                <a:gd name="connsiteX5" fmla="*/ 264280 w 520683"/>
                <a:gd name="connsiteY5" fmla="*/ 254290 h 606128"/>
                <a:gd name="connsiteX6" fmla="*/ 168296 w 520683"/>
                <a:gd name="connsiteY6" fmla="*/ 254290 h 606128"/>
                <a:gd name="connsiteX7" fmla="*/ 145227 w 520683"/>
                <a:gd name="connsiteY7" fmla="*/ 277453 h 606128"/>
                <a:gd name="connsiteX8" fmla="*/ 145227 w 520683"/>
                <a:gd name="connsiteY8" fmla="*/ 540338 h 606128"/>
                <a:gd name="connsiteX9" fmla="*/ 168296 w 520683"/>
                <a:gd name="connsiteY9" fmla="*/ 563365 h 606128"/>
                <a:gd name="connsiteX10" fmla="*/ 192052 w 520683"/>
                <a:gd name="connsiteY10" fmla="*/ 540338 h 606128"/>
                <a:gd name="connsiteX11" fmla="*/ 192052 w 520683"/>
                <a:gd name="connsiteY11" fmla="*/ 277453 h 606128"/>
                <a:gd name="connsiteX12" fmla="*/ 168296 w 520683"/>
                <a:gd name="connsiteY12" fmla="*/ 254290 h 606128"/>
                <a:gd name="connsiteX13" fmla="*/ 91124 w 520683"/>
                <a:gd name="connsiteY13" fmla="*/ 211526 h 606128"/>
                <a:gd name="connsiteX14" fmla="*/ 431395 w 520683"/>
                <a:gd name="connsiteY14" fmla="*/ 211526 h 606128"/>
                <a:gd name="connsiteX15" fmla="*/ 473002 w 520683"/>
                <a:gd name="connsiteY15" fmla="*/ 258264 h 606128"/>
                <a:gd name="connsiteX16" fmla="*/ 437025 w 520683"/>
                <a:gd name="connsiteY16" fmla="*/ 559390 h 606128"/>
                <a:gd name="connsiteX17" fmla="*/ 384295 w 520683"/>
                <a:gd name="connsiteY17" fmla="*/ 606128 h 606128"/>
                <a:gd name="connsiteX18" fmla="*/ 140832 w 520683"/>
                <a:gd name="connsiteY18" fmla="*/ 606128 h 606128"/>
                <a:gd name="connsiteX19" fmla="*/ 87828 w 520683"/>
                <a:gd name="connsiteY19" fmla="*/ 559527 h 606128"/>
                <a:gd name="connsiteX20" fmla="*/ 49791 w 520683"/>
                <a:gd name="connsiteY20" fmla="*/ 258264 h 606128"/>
                <a:gd name="connsiteX21" fmla="*/ 91124 w 520683"/>
                <a:gd name="connsiteY21" fmla="*/ 211526 h 606128"/>
                <a:gd name="connsiteX22" fmla="*/ 234922 w 520683"/>
                <a:gd name="connsiteY22" fmla="*/ 46503 h 606128"/>
                <a:gd name="connsiteX23" fmla="*/ 154465 w 520683"/>
                <a:gd name="connsiteY23" fmla="*/ 59939 h 606128"/>
                <a:gd name="connsiteX24" fmla="*/ 152955 w 520683"/>
                <a:gd name="connsiteY24" fmla="*/ 78859 h 606128"/>
                <a:gd name="connsiteX25" fmla="*/ 213366 w 520683"/>
                <a:gd name="connsiteY25" fmla="*/ 90512 h 606128"/>
                <a:gd name="connsiteX26" fmla="*/ 309201 w 520683"/>
                <a:gd name="connsiteY26" fmla="*/ 90512 h 606128"/>
                <a:gd name="connsiteX27" fmla="*/ 372221 w 520683"/>
                <a:gd name="connsiteY27" fmla="*/ 77899 h 606128"/>
                <a:gd name="connsiteX28" fmla="*/ 370024 w 520683"/>
                <a:gd name="connsiteY28" fmla="*/ 59253 h 606128"/>
                <a:gd name="connsiteX29" fmla="*/ 334601 w 520683"/>
                <a:gd name="connsiteY29" fmla="*/ 46503 h 606128"/>
                <a:gd name="connsiteX30" fmla="*/ 234922 w 520683"/>
                <a:gd name="connsiteY30" fmla="*/ 46503 h 606128"/>
                <a:gd name="connsiteX31" fmla="*/ 188927 w 520683"/>
                <a:gd name="connsiteY31" fmla="*/ 27 h 606128"/>
                <a:gd name="connsiteX32" fmla="*/ 336248 w 520683"/>
                <a:gd name="connsiteY32" fmla="*/ 27 h 606128"/>
                <a:gd name="connsiteX33" fmla="*/ 420962 w 520683"/>
                <a:gd name="connsiteY33" fmla="*/ 49794 h 606128"/>
                <a:gd name="connsiteX34" fmla="*/ 435103 w 520683"/>
                <a:gd name="connsiteY34" fmla="*/ 73238 h 606128"/>
                <a:gd name="connsiteX35" fmla="*/ 468330 w 520683"/>
                <a:gd name="connsiteY35" fmla="*/ 90512 h 606128"/>
                <a:gd name="connsiteX36" fmla="*/ 504302 w 520683"/>
                <a:gd name="connsiteY36" fmla="*/ 131093 h 606128"/>
                <a:gd name="connsiteX37" fmla="*/ 518581 w 520683"/>
                <a:gd name="connsiteY37" fmla="*/ 155222 h 606128"/>
                <a:gd name="connsiteX38" fmla="*/ 485629 w 520683"/>
                <a:gd name="connsiteY38" fmla="*/ 179489 h 606128"/>
                <a:gd name="connsiteX39" fmla="*/ 38036 w 520683"/>
                <a:gd name="connsiteY39" fmla="*/ 179489 h 606128"/>
                <a:gd name="connsiteX40" fmla="*/ 1102 w 520683"/>
                <a:gd name="connsiteY40" fmla="*/ 156456 h 606128"/>
                <a:gd name="connsiteX41" fmla="*/ 11125 w 520683"/>
                <a:gd name="connsiteY41" fmla="*/ 133561 h 606128"/>
                <a:gd name="connsiteX42" fmla="*/ 50255 w 520683"/>
                <a:gd name="connsiteY42" fmla="*/ 90512 h 606128"/>
                <a:gd name="connsiteX43" fmla="*/ 91170 w 520683"/>
                <a:gd name="connsiteY43" fmla="*/ 74060 h 606128"/>
                <a:gd name="connsiteX44" fmla="*/ 105587 w 520683"/>
                <a:gd name="connsiteY44" fmla="*/ 51850 h 606128"/>
                <a:gd name="connsiteX45" fmla="*/ 188927 w 520683"/>
                <a:gd name="connsiteY45" fmla="*/ 27 h 606128"/>
                <a:gd name="connsiteX0" fmla="*/ 287350 w 520683"/>
                <a:gd name="connsiteY0" fmla="*/ 540338 h 606128"/>
                <a:gd name="connsiteX1" fmla="*/ 240524 w 520683"/>
                <a:gd name="connsiteY1" fmla="*/ 277453 h 606128"/>
                <a:gd name="connsiteX2" fmla="*/ 240524 w 520683"/>
                <a:gd name="connsiteY2" fmla="*/ 540338 h 606128"/>
                <a:gd name="connsiteX3" fmla="*/ 264280 w 520683"/>
                <a:gd name="connsiteY3" fmla="*/ 563365 h 606128"/>
                <a:gd name="connsiteX4" fmla="*/ 287350 w 520683"/>
                <a:gd name="connsiteY4" fmla="*/ 540338 h 606128"/>
                <a:gd name="connsiteX5" fmla="*/ 168296 w 520683"/>
                <a:gd name="connsiteY5" fmla="*/ 254290 h 606128"/>
                <a:gd name="connsiteX6" fmla="*/ 145227 w 520683"/>
                <a:gd name="connsiteY6" fmla="*/ 277453 h 606128"/>
                <a:gd name="connsiteX7" fmla="*/ 145227 w 520683"/>
                <a:gd name="connsiteY7" fmla="*/ 540338 h 606128"/>
                <a:gd name="connsiteX8" fmla="*/ 168296 w 520683"/>
                <a:gd name="connsiteY8" fmla="*/ 563365 h 606128"/>
                <a:gd name="connsiteX9" fmla="*/ 192052 w 520683"/>
                <a:gd name="connsiteY9" fmla="*/ 540338 h 606128"/>
                <a:gd name="connsiteX10" fmla="*/ 192052 w 520683"/>
                <a:gd name="connsiteY10" fmla="*/ 277453 h 606128"/>
                <a:gd name="connsiteX11" fmla="*/ 168296 w 520683"/>
                <a:gd name="connsiteY11" fmla="*/ 254290 h 606128"/>
                <a:gd name="connsiteX12" fmla="*/ 91124 w 520683"/>
                <a:gd name="connsiteY12" fmla="*/ 211526 h 606128"/>
                <a:gd name="connsiteX13" fmla="*/ 431395 w 520683"/>
                <a:gd name="connsiteY13" fmla="*/ 211526 h 606128"/>
                <a:gd name="connsiteX14" fmla="*/ 473002 w 520683"/>
                <a:gd name="connsiteY14" fmla="*/ 258264 h 606128"/>
                <a:gd name="connsiteX15" fmla="*/ 437025 w 520683"/>
                <a:gd name="connsiteY15" fmla="*/ 559390 h 606128"/>
                <a:gd name="connsiteX16" fmla="*/ 384295 w 520683"/>
                <a:gd name="connsiteY16" fmla="*/ 606128 h 606128"/>
                <a:gd name="connsiteX17" fmla="*/ 140832 w 520683"/>
                <a:gd name="connsiteY17" fmla="*/ 606128 h 606128"/>
                <a:gd name="connsiteX18" fmla="*/ 87828 w 520683"/>
                <a:gd name="connsiteY18" fmla="*/ 559527 h 606128"/>
                <a:gd name="connsiteX19" fmla="*/ 49791 w 520683"/>
                <a:gd name="connsiteY19" fmla="*/ 258264 h 606128"/>
                <a:gd name="connsiteX20" fmla="*/ 91124 w 520683"/>
                <a:gd name="connsiteY20" fmla="*/ 211526 h 606128"/>
                <a:gd name="connsiteX21" fmla="*/ 234922 w 520683"/>
                <a:gd name="connsiteY21" fmla="*/ 46503 h 606128"/>
                <a:gd name="connsiteX22" fmla="*/ 154465 w 520683"/>
                <a:gd name="connsiteY22" fmla="*/ 59939 h 606128"/>
                <a:gd name="connsiteX23" fmla="*/ 152955 w 520683"/>
                <a:gd name="connsiteY23" fmla="*/ 78859 h 606128"/>
                <a:gd name="connsiteX24" fmla="*/ 213366 w 520683"/>
                <a:gd name="connsiteY24" fmla="*/ 90512 h 606128"/>
                <a:gd name="connsiteX25" fmla="*/ 309201 w 520683"/>
                <a:gd name="connsiteY25" fmla="*/ 90512 h 606128"/>
                <a:gd name="connsiteX26" fmla="*/ 372221 w 520683"/>
                <a:gd name="connsiteY26" fmla="*/ 77899 h 606128"/>
                <a:gd name="connsiteX27" fmla="*/ 370024 w 520683"/>
                <a:gd name="connsiteY27" fmla="*/ 59253 h 606128"/>
                <a:gd name="connsiteX28" fmla="*/ 334601 w 520683"/>
                <a:gd name="connsiteY28" fmla="*/ 46503 h 606128"/>
                <a:gd name="connsiteX29" fmla="*/ 234922 w 520683"/>
                <a:gd name="connsiteY29" fmla="*/ 46503 h 606128"/>
                <a:gd name="connsiteX30" fmla="*/ 188927 w 520683"/>
                <a:gd name="connsiteY30" fmla="*/ 27 h 606128"/>
                <a:gd name="connsiteX31" fmla="*/ 336248 w 520683"/>
                <a:gd name="connsiteY31" fmla="*/ 27 h 606128"/>
                <a:gd name="connsiteX32" fmla="*/ 420962 w 520683"/>
                <a:gd name="connsiteY32" fmla="*/ 49794 h 606128"/>
                <a:gd name="connsiteX33" fmla="*/ 435103 w 520683"/>
                <a:gd name="connsiteY33" fmla="*/ 73238 h 606128"/>
                <a:gd name="connsiteX34" fmla="*/ 468330 w 520683"/>
                <a:gd name="connsiteY34" fmla="*/ 90512 h 606128"/>
                <a:gd name="connsiteX35" fmla="*/ 504302 w 520683"/>
                <a:gd name="connsiteY35" fmla="*/ 131093 h 606128"/>
                <a:gd name="connsiteX36" fmla="*/ 518581 w 520683"/>
                <a:gd name="connsiteY36" fmla="*/ 155222 h 606128"/>
                <a:gd name="connsiteX37" fmla="*/ 485629 w 520683"/>
                <a:gd name="connsiteY37" fmla="*/ 179489 h 606128"/>
                <a:gd name="connsiteX38" fmla="*/ 38036 w 520683"/>
                <a:gd name="connsiteY38" fmla="*/ 179489 h 606128"/>
                <a:gd name="connsiteX39" fmla="*/ 1102 w 520683"/>
                <a:gd name="connsiteY39" fmla="*/ 156456 h 606128"/>
                <a:gd name="connsiteX40" fmla="*/ 11125 w 520683"/>
                <a:gd name="connsiteY40" fmla="*/ 133561 h 606128"/>
                <a:gd name="connsiteX41" fmla="*/ 50255 w 520683"/>
                <a:gd name="connsiteY41" fmla="*/ 90512 h 606128"/>
                <a:gd name="connsiteX42" fmla="*/ 91170 w 520683"/>
                <a:gd name="connsiteY42" fmla="*/ 74060 h 606128"/>
                <a:gd name="connsiteX43" fmla="*/ 105587 w 520683"/>
                <a:gd name="connsiteY43" fmla="*/ 51850 h 606128"/>
                <a:gd name="connsiteX44" fmla="*/ 188927 w 520683"/>
                <a:gd name="connsiteY44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68296 w 520683"/>
                <a:gd name="connsiteY4" fmla="*/ 254290 h 606128"/>
                <a:gd name="connsiteX5" fmla="*/ 145227 w 520683"/>
                <a:gd name="connsiteY5" fmla="*/ 277453 h 606128"/>
                <a:gd name="connsiteX6" fmla="*/ 145227 w 520683"/>
                <a:gd name="connsiteY6" fmla="*/ 540338 h 606128"/>
                <a:gd name="connsiteX7" fmla="*/ 168296 w 520683"/>
                <a:gd name="connsiteY7" fmla="*/ 563365 h 606128"/>
                <a:gd name="connsiteX8" fmla="*/ 192052 w 520683"/>
                <a:gd name="connsiteY8" fmla="*/ 540338 h 606128"/>
                <a:gd name="connsiteX9" fmla="*/ 192052 w 520683"/>
                <a:gd name="connsiteY9" fmla="*/ 277453 h 606128"/>
                <a:gd name="connsiteX10" fmla="*/ 168296 w 520683"/>
                <a:gd name="connsiteY10" fmla="*/ 254290 h 606128"/>
                <a:gd name="connsiteX11" fmla="*/ 91124 w 520683"/>
                <a:gd name="connsiteY11" fmla="*/ 211526 h 606128"/>
                <a:gd name="connsiteX12" fmla="*/ 431395 w 520683"/>
                <a:gd name="connsiteY12" fmla="*/ 211526 h 606128"/>
                <a:gd name="connsiteX13" fmla="*/ 473002 w 520683"/>
                <a:gd name="connsiteY13" fmla="*/ 258264 h 606128"/>
                <a:gd name="connsiteX14" fmla="*/ 437025 w 520683"/>
                <a:gd name="connsiteY14" fmla="*/ 559390 h 606128"/>
                <a:gd name="connsiteX15" fmla="*/ 384295 w 520683"/>
                <a:gd name="connsiteY15" fmla="*/ 606128 h 606128"/>
                <a:gd name="connsiteX16" fmla="*/ 140832 w 520683"/>
                <a:gd name="connsiteY16" fmla="*/ 606128 h 606128"/>
                <a:gd name="connsiteX17" fmla="*/ 87828 w 520683"/>
                <a:gd name="connsiteY17" fmla="*/ 559527 h 606128"/>
                <a:gd name="connsiteX18" fmla="*/ 49791 w 520683"/>
                <a:gd name="connsiteY18" fmla="*/ 258264 h 606128"/>
                <a:gd name="connsiteX19" fmla="*/ 91124 w 520683"/>
                <a:gd name="connsiteY19" fmla="*/ 211526 h 606128"/>
                <a:gd name="connsiteX20" fmla="*/ 234922 w 520683"/>
                <a:gd name="connsiteY20" fmla="*/ 46503 h 606128"/>
                <a:gd name="connsiteX21" fmla="*/ 154465 w 520683"/>
                <a:gd name="connsiteY21" fmla="*/ 59939 h 606128"/>
                <a:gd name="connsiteX22" fmla="*/ 152955 w 520683"/>
                <a:gd name="connsiteY22" fmla="*/ 78859 h 606128"/>
                <a:gd name="connsiteX23" fmla="*/ 213366 w 520683"/>
                <a:gd name="connsiteY23" fmla="*/ 90512 h 606128"/>
                <a:gd name="connsiteX24" fmla="*/ 309201 w 520683"/>
                <a:gd name="connsiteY24" fmla="*/ 90512 h 606128"/>
                <a:gd name="connsiteX25" fmla="*/ 372221 w 520683"/>
                <a:gd name="connsiteY25" fmla="*/ 77899 h 606128"/>
                <a:gd name="connsiteX26" fmla="*/ 370024 w 520683"/>
                <a:gd name="connsiteY26" fmla="*/ 59253 h 606128"/>
                <a:gd name="connsiteX27" fmla="*/ 334601 w 520683"/>
                <a:gd name="connsiteY27" fmla="*/ 46503 h 606128"/>
                <a:gd name="connsiteX28" fmla="*/ 234922 w 520683"/>
                <a:gd name="connsiteY28" fmla="*/ 46503 h 606128"/>
                <a:gd name="connsiteX29" fmla="*/ 188927 w 520683"/>
                <a:gd name="connsiteY29" fmla="*/ 27 h 606128"/>
                <a:gd name="connsiteX30" fmla="*/ 336248 w 520683"/>
                <a:gd name="connsiteY30" fmla="*/ 27 h 606128"/>
                <a:gd name="connsiteX31" fmla="*/ 420962 w 520683"/>
                <a:gd name="connsiteY31" fmla="*/ 49794 h 606128"/>
                <a:gd name="connsiteX32" fmla="*/ 435103 w 520683"/>
                <a:gd name="connsiteY32" fmla="*/ 73238 h 606128"/>
                <a:gd name="connsiteX33" fmla="*/ 468330 w 520683"/>
                <a:gd name="connsiteY33" fmla="*/ 90512 h 606128"/>
                <a:gd name="connsiteX34" fmla="*/ 504302 w 520683"/>
                <a:gd name="connsiteY34" fmla="*/ 131093 h 606128"/>
                <a:gd name="connsiteX35" fmla="*/ 518581 w 520683"/>
                <a:gd name="connsiteY35" fmla="*/ 155222 h 606128"/>
                <a:gd name="connsiteX36" fmla="*/ 485629 w 520683"/>
                <a:gd name="connsiteY36" fmla="*/ 179489 h 606128"/>
                <a:gd name="connsiteX37" fmla="*/ 38036 w 520683"/>
                <a:gd name="connsiteY37" fmla="*/ 179489 h 606128"/>
                <a:gd name="connsiteX38" fmla="*/ 1102 w 520683"/>
                <a:gd name="connsiteY38" fmla="*/ 156456 h 606128"/>
                <a:gd name="connsiteX39" fmla="*/ 11125 w 520683"/>
                <a:gd name="connsiteY39" fmla="*/ 133561 h 606128"/>
                <a:gd name="connsiteX40" fmla="*/ 50255 w 520683"/>
                <a:gd name="connsiteY40" fmla="*/ 90512 h 606128"/>
                <a:gd name="connsiteX41" fmla="*/ 91170 w 520683"/>
                <a:gd name="connsiteY41" fmla="*/ 74060 h 606128"/>
                <a:gd name="connsiteX42" fmla="*/ 105587 w 520683"/>
                <a:gd name="connsiteY42" fmla="*/ 51850 h 606128"/>
                <a:gd name="connsiteX43" fmla="*/ 188927 w 520683"/>
                <a:gd name="connsiteY43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68296 w 520683"/>
                <a:gd name="connsiteY4" fmla="*/ 254290 h 606128"/>
                <a:gd name="connsiteX5" fmla="*/ 145227 w 520683"/>
                <a:gd name="connsiteY5" fmla="*/ 277453 h 606128"/>
                <a:gd name="connsiteX6" fmla="*/ 145227 w 520683"/>
                <a:gd name="connsiteY6" fmla="*/ 540338 h 606128"/>
                <a:gd name="connsiteX7" fmla="*/ 168296 w 520683"/>
                <a:gd name="connsiteY7" fmla="*/ 563365 h 606128"/>
                <a:gd name="connsiteX8" fmla="*/ 192052 w 520683"/>
                <a:gd name="connsiteY8" fmla="*/ 540338 h 606128"/>
                <a:gd name="connsiteX9" fmla="*/ 168296 w 520683"/>
                <a:gd name="connsiteY9" fmla="*/ 254290 h 606128"/>
                <a:gd name="connsiteX10" fmla="*/ 91124 w 520683"/>
                <a:gd name="connsiteY10" fmla="*/ 211526 h 606128"/>
                <a:gd name="connsiteX11" fmla="*/ 431395 w 520683"/>
                <a:gd name="connsiteY11" fmla="*/ 211526 h 606128"/>
                <a:gd name="connsiteX12" fmla="*/ 473002 w 520683"/>
                <a:gd name="connsiteY12" fmla="*/ 258264 h 606128"/>
                <a:gd name="connsiteX13" fmla="*/ 437025 w 520683"/>
                <a:gd name="connsiteY13" fmla="*/ 559390 h 606128"/>
                <a:gd name="connsiteX14" fmla="*/ 384295 w 520683"/>
                <a:gd name="connsiteY14" fmla="*/ 606128 h 606128"/>
                <a:gd name="connsiteX15" fmla="*/ 140832 w 520683"/>
                <a:gd name="connsiteY15" fmla="*/ 606128 h 606128"/>
                <a:gd name="connsiteX16" fmla="*/ 87828 w 520683"/>
                <a:gd name="connsiteY16" fmla="*/ 559527 h 606128"/>
                <a:gd name="connsiteX17" fmla="*/ 49791 w 520683"/>
                <a:gd name="connsiteY17" fmla="*/ 258264 h 606128"/>
                <a:gd name="connsiteX18" fmla="*/ 91124 w 520683"/>
                <a:gd name="connsiteY18" fmla="*/ 211526 h 606128"/>
                <a:gd name="connsiteX19" fmla="*/ 234922 w 520683"/>
                <a:gd name="connsiteY19" fmla="*/ 46503 h 606128"/>
                <a:gd name="connsiteX20" fmla="*/ 154465 w 520683"/>
                <a:gd name="connsiteY20" fmla="*/ 59939 h 606128"/>
                <a:gd name="connsiteX21" fmla="*/ 152955 w 520683"/>
                <a:gd name="connsiteY21" fmla="*/ 78859 h 606128"/>
                <a:gd name="connsiteX22" fmla="*/ 213366 w 520683"/>
                <a:gd name="connsiteY22" fmla="*/ 90512 h 606128"/>
                <a:gd name="connsiteX23" fmla="*/ 309201 w 520683"/>
                <a:gd name="connsiteY23" fmla="*/ 90512 h 606128"/>
                <a:gd name="connsiteX24" fmla="*/ 372221 w 520683"/>
                <a:gd name="connsiteY24" fmla="*/ 77899 h 606128"/>
                <a:gd name="connsiteX25" fmla="*/ 370024 w 520683"/>
                <a:gd name="connsiteY25" fmla="*/ 59253 h 606128"/>
                <a:gd name="connsiteX26" fmla="*/ 334601 w 520683"/>
                <a:gd name="connsiteY26" fmla="*/ 46503 h 606128"/>
                <a:gd name="connsiteX27" fmla="*/ 234922 w 520683"/>
                <a:gd name="connsiteY27" fmla="*/ 46503 h 606128"/>
                <a:gd name="connsiteX28" fmla="*/ 188927 w 520683"/>
                <a:gd name="connsiteY28" fmla="*/ 27 h 606128"/>
                <a:gd name="connsiteX29" fmla="*/ 336248 w 520683"/>
                <a:gd name="connsiteY29" fmla="*/ 27 h 606128"/>
                <a:gd name="connsiteX30" fmla="*/ 420962 w 520683"/>
                <a:gd name="connsiteY30" fmla="*/ 49794 h 606128"/>
                <a:gd name="connsiteX31" fmla="*/ 435103 w 520683"/>
                <a:gd name="connsiteY31" fmla="*/ 73238 h 606128"/>
                <a:gd name="connsiteX32" fmla="*/ 468330 w 520683"/>
                <a:gd name="connsiteY32" fmla="*/ 90512 h 606128"/>
                <a:gd name="connsiteX33" fmla="*/ 504302 w 520683"/>
                <a:gd name="connsiteY33" fmla="*/ 131093 h 606128"/>
                <a:gd name="connsiteX34" fmla="*/ 518581 w 520683"/>
                <a:gd name="connsiteY34" fmla="*/ 155222 h 606128"/>
                <a:gd name="connsiteX35" fmla="*/ 485629 w 520683"/>
                <a:gd name="connsiteY35" fmla="*/ 179489 h 606128"/>
                <a:gd name="connsiteX36" fmla="*/ 38036 w 520683"/>
                <a:gd name="connsiteY36" fmla="*/ 179489 h 606128"/>
                <a:gd name="connsiteX37" fmla="*/ 1102 w 520683"/>
                <a:gd name="connsiteY37" fmla="*/ 156456 h 606128"/>
                <a:gd name="connsiteX38" fmla="*/ 11125 w 520683"/>
                <a:gd name="connsiteY38" fmla="*/ 133561 h 606128"/>
                <a:gd name="connsiteX39" fmla="*/ 50255 w 520683"/>
                <a:gd name="connsiteY39" fmla="*/ 90512 h 606128"/>
                <a:gd name="connsiteX40" fmla="*/ 91170 w 520683"/>
                <a:gd name="connsiteY40" fmla="*/ 74060 h 606128"/>
                <a:gd name="connsiteX41" fmla="*/ 105587 w 520683"/>
                <a:gd name="connsiteY41" fmla="*/ 51850 h 606128"/>
                <a:gd name="connsiteX42" fmla="*/ 188927 w 520683"/>
                <a:gd name="connsiteY42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92052 w 520683"/>
                <a:gd name="connsiteY4" fmla="*/ 540338 h 606128"/>
                <a:gd name="connsiteX5" fmla="*/ 145227 w 520683"/>
                <a:gd name="connsiteY5" fmla="*/ 277453 h 606128"/>
                <a:gd name="connsiteX6" fmla="*/ 145227 w 520683"/>
                <a:gd name="connsiteY6" fmla="*/ 540338 h 606128"/>
                <a:gd name="connsiteX7" fmla="*/ 168296 w 520683"/>
                <a:gd name="connsiteY7" fmla="*/ 563365 h 606128"/>
                <a:gd name="connsiteX8" fmla="*/ 192052 w 520683"/>
                <a:gd name="connsiteY8" fmla="*/ 540338 h 606128"/>
                <a:gd name="connsiteX9" fmla="*/ 91124 w 520683"/>
                <a:gd name="connsiteY9" fmla="*/ 211526 h 606128"/>
                <a:gd name="connsiteX10" fmla="*/ 431395 w 520683"/>
                <a:gd name="connsiteY10" fmla="*/ 211526 h 606128"/>
                <a:gd name="connsiteX11" fmla="*/ 473002 w 520683"/>
                <a:gd name="connsiteY11" fmla="*/ 258264 h 606128"/>
                <a:gd name="connsiteX12" fmla="*/ 437025 w 520683"/>
                <a:gd name="connsiteY12" fmla="*/ 559390 h 606128"/>
                <a:gd name="connsiteX13" fmla="*/ 384295 w 520683"/>
                <a:gd name="connsiteY13" fmla="*/ 606128 h 606128"/>
                <a:gd name="connsiteX14" fmla="*/ 140832 w 520683"/>
                <a:gd name="connsiteY14" fmla="*/ 606128 h 606128"/>
                <a:gd name="connsiteX15" fmla="*/ 87828 w 520683"/>
                <a:gd name="connsiteY15" fmla="*/ 559527 h 606128"/>
                <a:gd name="connsiteX16" fmla="*/ 49791 w 520683"/>
                <a:gd name="connsiteY16" fmla="*/ 258264 h 606128"/>
                <a:gd name="connsiteX17" fmla="*/ 91124 w 520683"/>
                <a:gd name="connsiteY17" fmla="*/ 211526 h 606128"/>
                <a:gd name="connsiteX18" fmla="*/ 234922 w 520683"/>
                <a:gd name="connsiteY18" fmla="*/ 46503 h 606128"/>
                <a:gd name="connsiteX19" fmla="*/ 154465 w 520683"/>
                <a:gd name="connsiteY19" fmla="*/ 59939 h 606128"/>
                <a:gd name="connsiteX20" fmla="*/ 152955 w 520683"/>
                <a:gd name="connsiteY20" fmla="*/ 78859 h 606128"/>
                <a:gd name="connsiteX21" fmla="*/ 213366 w 520683"/>
                <a:gd name="connsiteY21" fmla="*/ 90512 h 606128"/>
                <a:gd name="connsiteX22" fmla="*/ 309201 w 520683"/>
                <a:gd name="connsiteY22" fmla="*/ 90512 h 606128"/>
                <a:gd name="connsiteX23" fmla="*/ 372221 w 520683"/>
                <a:gd name="connsiteY23" fmla="*/ 77899 h 606128"/>
                <a:gd name="connsiteX24" fmla="*/ 370024 w 520683"/>
                <a:gd name="connsiteY24" fmla="*/ 59253 h 606128"/>
                <a:gd name="connsiteX25" fmla="*/ 334601 w 520683"/>
                <a:gd name="connsiteY25" fmla="*/ 46503 h 606128"/>
                <a:gd name="connsiteX26" fmla="*/ 234922 w 520683"/>
                <a:gd name="connsiteY26" fmla="*/ 46503 h 606128"/>
                <a:gd name="connsiteX27" fmla="*/ 188927 w 520683"/>
                <a:gd name="connsiteY27" fmla="*/ 27 h 606128"/>
                <a:gd name="connsiteX28" fmla="*/ 336248 w 520683"/>
                <a:gd name="connsiteY28" fmla="*/ 27 h 606128"/>
                <a:gd name="connsiteX29" fmla="*/ 420962 w 520683"/>
                <a:gd name="connsiteY29" fmla="*/ 49794 h 606128"/>
                <a:gd name="connsiteX30" fmla="*/ 435103 w 520683"/>
                <a:gd name="connsiteY30" fmla="*/ 73238 h 606128"/>
                <a:gd name="connsiteX31" fmla="*/ 468330 w 520683"/>
                <a:gd name="connsiteY31" fmla="*/ 90512 h 606128"/>
                <a:gd name="connsiteX32" fmla="*/ 504302 w 520683"/>
                <a:gd name="connsiteY32" fmla="*/ 131093 h 606128"/>
                <a:gd name="connsiteX33" fmla="*/ 518581 w 520683"/>
                <a:gd name="connsiteY33" fmla="*/ 155222 h 606128"/>
                <a:gd name="connsiteX34" fmla="*/ 485629 w 520683"/>
                <a:gd name="connsiteY34" fmla="*/ 179489 h 606128"/>
                <a:gd name="connsiteX35" fmla="*/ 38036 w 520683"/>
                <a:gd name="connsiteY35" fmla="*/ 179489 h 606128"/>
                <a:gd name="connsiteX36" fmla="*/ 1102 w 520683"/>
                <a:gd name="connsiteY36" fmla="*/ 156456 h 606128"/>
                <a:gd name="connsiteX37" fmla="*/ 11125 w 520683"/>
                <a:gd name="connsiteY37" fmla="*/ 133561 h 606128"/>
                <a:gd name="connsiteX38" fmla="*/ 50255 w 520683"/>
                <a:gd name="connsiteY38" fmla="*/ 90512 h 606128"/>
                <a:gd name="connsiteX39" fmla="*/ 91170 w 520683"/>
                <a:gd name="connsiteY39" fmla="*/ 74060 h 606128"/>
                <a:gd name="connsiteX40" fmla="*/ 105587 w 520683"/>
                <a:gd name="connsiteY40" fmla="*/ 51850 h 606128"/>
                <a:gd name="connsiteX41" fmla="*/ 188927 w 520683"/>
                <a:gd name="connsiteY41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92052 w 520683"/>
                <a:gd name="connsiteY4" fmla="*/ 540338 h 606128"/>
                <a:gd name="connsiteX5" fmla="*/ 145227 w 520683"/>
                <a:gd name="connsiteY5" fmla="*/ 540338 h 606128"/>
                <a:gd name="connsiteX6" fmla="*/ 168296 w 520683"/>
                <a:gd name="connsiteY6" fmla="*/ 563365 h 606128"/>
                <a:gd name="connsiteX7" fmla="*/ 192052 w 520683"/>
                <a:gd name="connsiteY7" fmla="*/ 540338 h 606128"/>
                <a:gd name="connsiteX8" fmla="*/ 91124 w 520683"/>
                <a:gd name="connsiteY8" fmla="*/ 211526 h 606128"/>
                <a:gd name="connsiteX9" fmla="*/ 431395 w 520683"/>
                <a:gd name="connsiteY9" fmla="*/ 211526 h 606128"/>
                <a:gd name="connsiteX10" fmla="*/ 473002 w 520683"/>
                <a:gd name="connsiteY10" fmla="*/ 258264 h 606128"/>
                <a:gd name="connsiteX11" fmla="*/ 437025 w 520683"/>
                <a:gd name="connsiteY11" fmla="*/ 559390 h 606128"/>
                <a:gd name="connsiteX12" fmla="*/ 384295 w 520683"/>
                <a:gd name="connsiteY12" fmla="*/ 606128 h 606128"/>
                <a:gd name="connsiteX13" fmla="*/ 140832 w 520683"/>
                <a:gd name="connsiteY13" fmla="*/ 606128 h 606128"/>
                <a:gd name="connsiteX14" fmla="*/ 87828 w 520683"/>
                <a:gd name="connsiteY14" fmla="*/ 559527 h 606128"/>
                <a:gd name="connsiteX15" fmla="*/ 49791 w 520683"/>
                <a:gd name="connsiteY15" fmla="*/ 258264 h 606128"/>
                <a:gd name="connsiteX16" fmla="*/ 91124 w 520683"/>
                <a:gd name="connsiteY16" fmla="*/ 211526 h 606128"/>
                <a:gd name="connsiteX17" fmla="*/ 234922 w 520683"/>
                <a:gd name="connsiteY17" fmla="*/ 46503 h 606128"/>
                <a:gd name="connsiteX18" fmla="*/ 154465 w 520683"/>
                <a:gd name="connsiteY18" fmla="*/ 59939 h 606128"/>
                <a:gd name="connsiteX19" fmla="*/ 152955 w 520683"/>
                <a:gd name="connsiteY19" fmla="*/ 78859 h 606128"/>
                <a:gd name="connsiteX20" fmla="*/ 213366 w 520683"/>
                <a:gd name="connsiteY20" fmla="*/ 90512 h 606128"/>
                <a:gd name="connsiteX21" fmla="*/ 309201 w 520683"/>
                <a:gd name="connsiteY21" fmla="*/ 90512 h 606128"/>
                <a:gd name="connsiteX22" fmla="*/ 372221 w 520683"/>
                <a:gd name="connsiteY22" fmla="*/ 77899 h 606128"/>
                <a:gd name="connsiteX23" fmla="*/ 370024 w 520683"/>
                <a:gd name="connsiteY23" fmla="*/ 59253 h 606128"/>
                <a:gd name="connsiteX24" fmla="*/ 334601 w 520683"/>
                <a:gd name="connsiteY24" fmla="*/ 46503 h 606128"/>
                <a:gd name="connsiteX25" fmla="*/ 234922 w 520683"/>
                <a:gd name="connsiteY25" fmla="*/ 46503 h 606128"/>
                <a:gd name="connsiteX26" fmla="*/ 188927 w 520683"/>
                <a:gd name="connsiteY26" fmla="*/ 27 h 606128"/>
                <a:gd name="connsiteX27" fmla="*/ 336248 w 520683"/>
                <a:gd name="connsiteY27" fmla="*/ 27 h 606128"/>
                <a:gd name="connsiteX28" fmla="*/ 420962 w 520683"/>
                <a:gd name="connsiteY28" fmla="*/ 49794 h 606128"/>
                <a:gd name="connsiteX29" fmla="*/ 435103 w 520683"/>
                <a:gd name="connsiteY29" fmla="*/ 73238 h 606128"/>
                <a:gd name="connsiteX30" fmla="*/ 468330 w 520683"/>
                <a:gd name="connsiteY30" fmla="*/ 90512 h 606128"/>
                <a:gd name="connsiteX31" fmla="*/ 504302 w 520683"/>
                <a:gd name="connsiteY31" fmla="*/ 131093 h 606128"/>
                <a:gd name="connsiteX32" fmla="*/ 518581 w 520683"/>
                <a:gd name="connsiteY32" fmla="*/ 155222 h 606128"/>
                <a:gd name="connsiteX33" fmla="*/ 485629 w 520683"/>
                <a:gd name="connsiteY33" fmla="*/ 179489 h 606128"/>
                <a:gd name="connsiteX34" fmla="*/ 38036 w 520683"/>
                <a:gd name="connsiteY34" fmla="*/ 179489 h 606128"/>
                <a:gd name="connsiteX35" fmla="*/ 1102 w 520683"/>
                <a:gd name="connsiteY35" fmla="*/ 156456 h 606128"/>
                <a:gd name="connsiteX36" fmla="*/ 11125 w 520683"/>
                <a:gd name="connsiteY36" fmla="*/ 133561 h 606128"/>
                <a:gd name="connsiteX37" fmla="*/ 50255 w 520683"/>
                <a:gd name="connsiteY37" fmla="*/ 90512 h 606128"/>
                <a:gd name="connsiteX38" fmla="*/ 91170 w 520683"/>
                <a:gd name="connsiteY38" fmla="*/ 74060 h 606128"/>
                <a:gd name="connsiteX39" fmla="*/ 105587 w 520683"/>
                <a:gd name="connsiteY39" fmla="*/ 51850 h 606128"/>
                <a:gd name="connsiteX40" fmla="*/ 188927 w 520683"/>
                <a:gd name="connsiteY40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68296 w 520683"/>
                <a:gd name="connsiteY4" fmla="*/ 563365 h 606128"/>
                <a:gd name="connsiteX5" fmla="*/ 145227 w 520683"/>
                <a:gd name="connsiteY5" fmla="*/ 540338 h 606128"/>
                <a:gd name="connsiteX6" fmla="*/ 168296 w 520683"/>
                <a:gd name="connsiteY6" fmla="*/ 563365 h 606128"/>
                <a:gd name="connsiteX7" fmla="*/ 91124 w 520683"/>
                <a:gd name="connsiteY7" fmla="*/ 211526 h 606128"/>
                <a:gd name="connsiteX8" fmla="*/ 431395 w 520683"/>
                <a:gd name="connsiteY8" fmla="*/ 211526 h 606128"/>
                <a:gd name="connsiteX9" fmla="*/ 473002 w 520683"/>
                <a:gd name="connsiteY9" fmla="*/ 258264 h 606128"/>
                <a:gd name="connsiteX10" fmla="*/ 437025 w 520683"/>
                <a:gd name="connsiteY10" fmla="*/ 559390 h 606128"/>
                <a:gd name="connsiteX11" fmla="*/ 384295 w 520683"/>
                <a:gd name="connsiteY11" fmla="*/ 606128 h 606128"/>
                <a:gd name="connsiteX12" fmla="*/ 140832 w 520683"/>
                <a:gd name="connsiteY12" fmla="*/ 606128 h 606128"/>
                <a:gd name="connsiteX13" fmla="*/ 87828 w 520683"/>
                <a:gd name="connsiteY13" fmla="*/ 559527 h 606128"/>
                <a:gd name="connsiteX14" fmla="*/ 49791 w 520683"/>
                <a:gd name="connsiteY14" fmla="*/ 258264 h 606128"/>
                <a:gd name="connsiteX15" fmla="*/ 91124 w 520683"/>
                <a:gd name="connsiteY15" fmla="*/ 211526 h 606128"/>
                <a:gd name="connsiteX16" fmla="*/ 234922 w 520683"/>
                <a:gd name="connsiteY16" fmla="*/ 46503 h 606128"/>
                <a:gd name="connsiteX17" fmla="*/ 154465 w 520683"/>
                <a:gd name="connsiteY17" fmla="*/ 59939 h 606128"/>
                <a:gd name="connsiteX18" fmla="*/ 152955 w 520683"/>
                <a:gd name="connsiteY18" fmla="*/ 78859 h 606128"/>
                <a:gd name="connsiteX19" fmla="*/ 213366 w 520683"/>
                <a:gd name="connsiteY19" fmla="*/ 90512 h 606128"/>
                <a:gd name="connsiteX20" fmla="*/ 309201 w 520683"/>
                <a:gd name="connsiteY20" fmla="*/ 90512 h 606128"/>
                <a:gd name="connsiteX21" fmla="*/ 372221 w 520683"/>
                <a:gd name="connsiteY21" fmla="*/ 77899 h 606128"/>
                <a:gd name="connsiteX22" fmla="*/ 370024 w 520683"/>
                <a:gd name="connsiteY22" fmla="*/ 59253 h 606128"/>
                <a:gd name="connsiteX23" fmla="*/ 334601 w 520683"/>
                <a:gd name="connsiteY23" fmla="*/ 46503 h 606128"/>
                <a:gd name="connsiteX24" fmla="*/ 234922 w 520683"/>
                <a:gd name="connsiteY24" fmla="*/ 46503 h 606128"/>
                <a:gd name="connsiteX25" fmla="*/ 188927 w 520683"/>
                <a:gd name="connsiteY25" fmla="*/ 27 h 606128"/>
                <a:gd name="connsiteX26" fmla="*/ 336248 w 520683"/>
                <a:gd name="connsiteY26" fmla="*/ 27 h 606128"/>
                <a:gd name="connsiteX27" fmla="*/ 420962 w 520683"/>
                <a:gd name="connsiteY27" fmla="*/ 49794 h 606128"/>
                <a:gd name="connsiteX28" fmla="*/ 435103 w 520683"/>
                <a:gd name="connsiteY28" fmla="*/ 73238 h 606128"/>
                <a:gd name="connsiteX29" fmla="*/ 468330 w 520683"/>
                <a:gd name="connsiteY29" fmla="*/ 90512 h 606128"/>
                <a:gd name="connsiteX30" fmla="*/ 504302 w 520683"/>
                <a:gd name="connsiteY30" fmla="*/ 131093 h 606128"/>
                <a:gd name="connsiteX31" fmla="*/ 518581 w 520683"/>
                <a:gd name="connsiteY31" fmla="*/ 155222 h 606128"/>
                <a:gd name="connsiteX32" fmla="*/ 485629 w 520683"/>
                <a:gd name="connsiteY32" fmla="*/ 179489 h 606128"/>
                <a:gd name="connsiteX33" fmla="*/ 38036 w 520683"/>
                <a:gd name="connsiteY33" fmla="*/ 179489 h 606128"/>
                <a:gd name="connsiteX34" fmla="*/ 1102 w 520683"/>
                <a:gd name="connsiteY34" fmla="*/ 156456 h 606128"/>
                <a:gd name="connsiteX35" fmla="*/ 11125 w 520683"/>
                <a:gd name="connsiteY35" fmla="*/ 133561 h 606128"/>
                <a:gd name="connsiteX36" fmla="*/ 50255 w 520683"/>
                <a:gd name="connsiteY36" fmla="*/ 90512 h 606128"/>
                <a:gd name="connsiteX37" fmla="*/ 91170 w 520683"/>
                <a:gd name="connsiteY37" fmla="*/ 74060 h 606128"/>
                <a:gd name="connsiteX38" fmla="*/ 105587 w 520683"/>
                <a:gd name="connsiteY38" fmla="*/ 51850 h 606128"/>
                <a:gd name="connsiteX39" fmla="*/ 188927 w 520683"/>
                <a:gd name="connsiteY39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91124 w 520683"/>
                <a:gd name="connsiteY4" fmla="*/ 211526 h 606128"/>
                <a:gd name="connsiteX5" fmla="*/ 431395 w 520683"/>
                <a:gd name="connsiteY5" fmla="*/ 211526 h 606128"/>
                <a:gd name="connsiteX6" fmla="*/ 473002 w 520683"/>
                <a:gd name="connsiteY6" fmla="*/ 258264 h 606128"/>
                <a:gd name="connsiteX7" fmla="*/ 437025 w 520683"/>
                <a:gd name="connsiteY7" fmla="*/ 559390 h 606128"/>
                <a:gd name="connsiteX8" fmla="*/ 384295 w 520683"/>
                <a:gd name="connsiteY8" fmla="*/ 606128 h 606128"/>
                <a:gd name="connsiteX9" fmla="*/ 140832 w 520683"/>
                <a:gd name="connsiteY9" fmla="*/ 606128 h 606128"/>
                <a:gd name="connsiteX10" fmla="*/ 87828 w 520683"/>
                <a:gd name="connsiteY10" fmla="*/ 559527 h 606128"/>
                <a:gd name="connsiteX11" fmla="*/ 49791 w 520683"/>
                <a:gd name="connsiteY11" fmla="*/ 258264 h 606128"/>
                <a:gd name="connsiteX12" fmla="*/ 91124 w 520683"/>
                <a:gd name="connsiteY12" fmla="*/ 211526 h 606128"/>
                <a:gd name="connsiteX13" fmla="*/ 234922 w 520683"/>
                <a:gd name="connsiteY13" fmla="*/ 46503 h 606128"/>
                <a:gd name="connsiteX14" fmla="*/ 154465 w 520683"/>
                <a:gd name="connsiteY14" fmla="*/ 59939 h 606128"/>
                <a:gd name="connsiteX15" fmla="*/ 152955 w 520683"/>
                <a:gd name="connsiteY15" fmla="*/ 78859 h 606128"/>
                <a:gd name="connsiteX16" fmla="*/ 213366 w 520683"/>
                <a:gd name="connsiteY16" fmla="*/ 90512 h 606128"/>
                <a:gd name="connsiteX17" fmla="*/ 309201 w 520683"/>
                <a:gd name="connsiteY17" fmla="*/ 90512 h 606128"/>
                <a:gd name="connsiteX18" fmla="*/ 372221 w 520683"/>
                <a:gd name="connsiteY18" fmla="*/ 77899 h 606128"/>
                <a:gd name="connsiteX19" fmla="*/ 370024 w 520683"/>
                <a:gd name="connsiteY19" fmla="*/ 59253 h 606128"/>
                <a:gd name="connsiteX20" fmla="*/ 334601 w 520683"/>
                <a:gd name="connsiteY20" fmla="*/ 46503 h 606128"/>
                <a:gd name="connsiteX21" fmla="*/ 234922 w 520683"/>
                <a:gd name="connsiteY21" fmla="*/ 46503 h 606128"/>
                <a:gd name="connsiteX22" fmla="*/ 188927 w 520683"/>
                <a:gd name="connsiteY22" fmla="*/ 27 h 606128"/>
                <a:gd name="connsiteX23" fmla="*/ 336248 w 520683"/>
                <a:gd name="connsiteY23" fmla="*/ 27 h 606128"/>
                <a:gd name="connsiteX24" fmla="*/ 420962 w 520683"/>
                <a:gd name="connsiteY24" fmla="*/ 49794 h 606128"/>
                <a:gd name="connsiteX25" fmla="*/ 435103 w 520683"/>
                <a:gd name="connsiteY25" fmla="*/ 73238 h 606128"/>
                <a:gd name="connsiteX26" fmla="*/ 468330 w 520683"/>
                <a:gd name="connsiteY26" fmla="*/ 90512 h 606128"/>
                <a:gd name="connsiteX27" fmla="*/ 504302 w 520683"/>
                <a:gd name="connsiteY27" fmla="*/ 131093 h 606128"/>
                <a:gd name="connsiteX28" fmla="*/ 518581 w 520683"/>
                <a:gd name="connsiteY28" fmla="*/ 155222 h 606128"/>
                <a:gd name="connsiteX29" fmla="*/ 485629 w 520683"/>
                <a:gd name="connsiteY29" fmla="*/ 179489 h 606128"/>
                <a:gd name="connsiteX30" fmla="*/ 38036 w 520683"/>
                <a:gd name="connsiteY30" fmla="*/ 179489 h 606128"/>
                <a:gd name="connsiteX31" fmla="*/ 1102 w 520683"/>
                <a:gd name="connsiteY31" fmla="*/ 156456 h 606128"/>
                <a:gd name="connsiteX32" fmla="*/ 11125 w 520683"/>
                <a:gd name="connsiteY32" fmla="*/ 133561 h 606128"/>
                <a:gd name="connsiteX33" fmla="*/ 50255 w 520683"/>
                <a:gd name="connsiteY33" fmla="*/ 90512 h 606128"/>
                <a:gd name="connsiteX34" fmla="*/ 91170 w 520683"/>
                <a:gd name="connsiteY34" fmla="*/ 74060 h 606128"/>
                <a:gd name="connsiteX35" fmla="*/ 105587 w 520683"/>
                <a:gd name="connsiteY35" fmla="*/ 51850 h 606128"/>
                <a:gd name="connsiteX36" fmla="*/ 188927 w 520683"/>
                <a:gd name="connsiteY36" fmla="*/ 27 h 606128"/>
                <a:gd name="connsiteX0" fmla="*/ 287350 w 520683"/>
                <a:gd name="connsiteY0" fmla="*/ 540338 h 606128"/>
                <a:gd name="connsiteX1" fmla="*/ 264280 w 520683"/>
                <a:gd name="connsiteY1" fmla="*/ 563365 h 606128"/>
                <a:gd name="connsiteX2" fmla="*/ 287350 w 520683"/>
                <a:gd name="connsiteY2" fmla="*/ 540338 h 606128"/>
                <a:gd name="connsiteX3" fmla="*/ 91124 w 520683"/>
                <a:gd name="connsiteY3" fmla="*/ 211526 h 606128"/>
                <a:gd name="connsiteX4" fmla="*/ 431395 w 520683"/>
                <a:gd name="connsiteY4" fmla="*/ 211526 h 606128"/>
                <a:gd name="connsiteX5" fmla="*/ 473002 w 520683"/>
                <a:gd name="connsiteY5" fmla="*/ 258264 h 606128"/>
                <a:gd name="connsiteX6" fmla="*/ 437025 w 520683"/>
                <a:gd name="connsiteY6" fmla="*/ 559390 h 606128"/>
                <a:gd name="connsiteX7" fmla="*/ 384295 w 520683"/>
                <a:gd name="connsiteY7" fmla="*/ 606128 h 606128"/>
                <a:gd name="connsiteX8" fmla="*/ 140832 w 520683"/>
                <a:gd name="connsiteY8" fmla="*/ 606128 h 606128"/>
                <a:gd name="connsiteX9" fmla="*/ 87828 w 520683"/>
                <a:gd name="connsiteY9" fmla="*/ 559527 h 606128"/>
                <a:gd name="connsiteX10" fmla="*/ 49791 w 520683"/>
                <a:gd name="connsiteY10" fmla="*/ 258264 h 606128"/>
                <a:gd name="connsiteX11" fmla="*/ 91124 w 520683"/>
                <a:gd name="connsiteY11" fmla="*/ 211526 h 606128"/>
                <a:gd name="connsiteX12" fmla="*/ 234922 w 520683"/>
                <a:gd name="connsiteY12" fmla="*/ 46503 h 606128"/>
                <a:gd name="connsiteX13" fmla="*/ 154465 w 520683"/>
                <a:gd name="connsiteY13" fmla="*/ 59939 h 606128"/>
                <a:gd name="connsiteX14" fmla="*/ 152955 w 520683"/>
                <a:gd name="connsiteY14" fmla="*/ 78859 h 606128"/>
                <a:gd name="connsiteX15" fmla="*/ 213366 w 520683"/>
                <a:gd name="connsiteY15" fmla="*/ 90512 h 606128"/>
                <a:gd name="connsiteX16" fmla="*/ 309201 w 520683"/>
                <a:gd name="connsiteY16" fmla="*/ 90512 h 606128"/>
                <a:gd name="connsiteX17" fmla="*/ 372221 w 520683"/>
                <a:gd name="connsiteY17" fmla="*/ 77899 h 606128"/>
                <a:gd name="connsiteX18" fmla="*/ 370024 w 520683"/>
                <a:gd name="connsiteY18" fmla="*/ 59253 h 606128"/>
                <a:gd name="connsiteX19" fmla="*/ 334601 w 520683"/>
                <a:gd name="connsiteY19" fmla="*/ 46503 h 606128"/>
                <a:gd name="connsiteX20" fmla="*/ 234922 w 520683"/>
                <a:gd name="connsiteY20" fmla="*/ 46503 h 606128"/>
                <a:gd name="connsiteX21" fmla="*/ 188927 w 520683"/>
                <a:gd name="connsiteY21" fmla="*/ 27 h 606128"/>
                <a:gd name="connsiteX22" fmla="*/ 336248 w 520683"/>
                <a:gd name="connsiteY22" fmla="*/ 27 h 606128"/>
                <a:gd name="connsiteX23" fmla="*/ 420962 w 520683"/>
                <a:gd name="connsiteY23" fmla="*/ 49794 h 606128"/>
                <a:gd name="connsiteX24" fmla="*/ 435103 w 520683"/>
                <a:gd name="connsiteY24" fmla="*/ 73238 h 606128"/>
                <a:gd name="connsiteX25" fmla="*/ 468330 w 520683"/>
                <a:gd name="connsiteY25" fmla="*/ 90512 h 606128"/>
                <a:gd name="connsiteX26" fmla="*/ 504302 w 520683"/>
                <a:gd name="connsiteY26" fmla="*/ 131093 h 606128"/>
                <a:gd name="connsiteX27" fmla="*/ 518581 w 520683"/>
                <a:gd name="connsiteY27" fmla="*/ 155222 h 606128"/>
                <a:gd name="connsiteX28" fmla="*/ 485629 w 520683"/>
                <a:gd name="connsiteY28" fmla="*/ 179489 h 606128"/>
                <a:gd name="connsiteX29" fmla="*/ 38036 w 520683"/>
                <a:gd name="connsiteY29" fmla="*/ 179489 h 606128"/>
                <a:gd name="connsiteX30" fmla="*/ 1102 w 520683"/>
                <a:gd name="connsiteY30" fmla="*/ 156456 h 606128"/>
                <a:gd name="connsiteX31" fmla="*/ 11125 w 520683"/>
                <a:gd name="connsiteY31" fmla="*/ 133561 h 606128"/>
                <a:gd name="connsiteX32" fmla="*/ 50255 w 520683"/>
                <a:gd name="connsiteY32" fmla="*/ 90512 h 606128"/>
                <a:gd name="connsiteX33" fmla="*/ 91170 w 520683"/>
                <a:gd name="connsiteY33" fmla="*/ 74060 h 606128"/>
                <a:gd name="connsiteX34" fmla="*/ 105587 w 520683"/>
                <a:gd name="connsiteY34" fmla="*/ 51850 h 606128"/>
                <a:gd name="connsiteX35" fmla="*/ 188927 w 520683"/>
                <a:gd name="connsiteY35" fmla="*/ 27 h 606128"/>
                <a:gd name="connsiteX0" fmla="*/ 91124 w 520683"/>
                <a:gd name="connsiteY0" fmla="*/ 211526 h 606128"/>
                <a:gd name="connsiteX1" fmla="*/ 431395 w 520683"/>
                <a:gd name="connsiteY1" fmla="*/ 211526 h 606128"/>
                <a:gd name="connsiteX2" fmla="*/ 473002 w 520683"/>
                <a:gd name="connsiteY2" fmla="*/ 258264 h 606128"/>
                <a:gd name="connsiteX3" fmla="*/ 437025 w 520683"/>
                <a:gd name="connsiteY3" fmla="*/ 559390 h 606128"/>
                <a:gd name="connsiteX4" fmla="*/ 384295 w 520683"/>
                <a:gd name="connsiteY4" fmla="*/ 606128 h 606128"/>
                <a:gd name="connsiteX5" fmla="*/ 140832 w 520683"/>
                <a:gd name="connsiteY5" fmla="*/ 606128 h 606128"/>
                <a:gd name="connsiteX6" fmla="*/ 87828 w 520683"/>
                <a:gd name="connsiteY6" fmla="*/ 559527 h 606128"/>
                <a:gd name="connsiteX7" fmla="*/ 49791 w 520683"/>
                <a:gd name="connsiteY7" fmla="*/ 258264 h 606128"/>
                <a:gd name="connsiteX8" fmla="*/ 91124 w 520683"/>
                <a:gd name="connsiteY8" fmla="*/ 211526 h 606128"/>
                <a:gd name="connsiteX9" fmla="*/ 234922 w 520683"/>
                <a:gd name="connsiteY9" fmla="*/ 46503 h 606128"/>
                <a:gd name="connsiteX10" fmla="*/ 154465 w 520683"/>
                <a:gd name="connsiteY10" fmla="*/ 59939 h 606128"/>
                <a:gd name="connsiteX11" fmla="*/ 152955 w 520683"/>
                <a:gd name="connsiteY11" fmla="*/ 78859 h 606128"/>
                <a:gd name="connsiteX12" fmla="*/ 213366 w 520683"/>
                <a:gd name="connsiteY12" fmla="*/ 90512 h 606128"/>
                <a:gd name="connsiteX13" fmla="*/ 309201 w 520683"/>
                <a:gd name="connsiteY13" fmla="*/ 90512 h 606128"/>
                <a:gd name="connsiteX14" fmla="*/ 372221 w 520683"/>
                <a:gd name="connsiteY14" fmla="*/ 77899 h 606128"/>
                <a:gd name="connsiteX15" fmla="*/ 370024 w 520683"/>
                <a:gd name="connsiteY15" fmla="*/ 59253 h 606128"/>
                <a:gd name="connsiteX16" fmla="*/ 334601 w 520683"/>
                <a:gd name="connsiteY16" fmla="*/ 46503 h 606128"/>
                <a:gd name="connsiteX17" fmla="*/ 234922 w 520683"/>
                <a:gd name="connsiteY17" fmla="*/ 46503 h 606128"/>
                <a:gd name="connsiteX18" fmla="*/ 188927 w 520683"/>
                <a:gd name="connsiteY18" fmla="*/ 27 h 606128"/>
                <a:gd name="connsiteX19" fmla="*/ 336248 w 520683"/>
                <a:gd name="connsiteY19" fmla="*/ 27 h 606128"/>
                <a:gd name="connsiteX20" fmla="*/ 420962 w 520683"/>
                <a:gd name="connsiteY20" fmla="*/ 49794 h 606128"/>
                <a:gd name="connsiteX21" fmla="*/ 435103 w 520683"/>
                <a:gd name="connsiteY21" fmla="*/ 73238 h 606128"/>
                <a:gd name="connsiteX22" fmla="*/ 468330 w 520683"/>
                <a:gd name="connsiteY22" fmla="*/ 90512 h 606128"/>
                <a:gd name="connsiteX23" fmla="*/ 504302 w 520683"/>
                <a:gd name="connsiteY23" fmla="*/ 131093 h 606128"/>
                <a:gd name="connsiteX24" fmla="*/ 518581 w 520683"/>
                <a:gd name="connsiteY24" fmla="*/ 155222 h 606128"/>
                <a:gd name="connsiteX25" fmla="*/ 485629 w 520683"/>
                <a:gd name="connsiteY25" fmla="*/ 179489 h 606128"/>
                <a:gd name="connsiteX26" fmla="*/ 38036 w 520683"/>
                <a:gd name="connsiteY26" fmla="*/ 179489 h 606128"/>
                <a:gd name="connsiteX27" fmla="*/ 1102 w 520683"/>
                <a:gd name="connsiteY27" fmla="*/ 156456 h 606128"/>
                <a:gd name="connsiteX28" fmla="*/ 11125 w 520683"/>
                <a:gd name="connsiteY28" fmla="*/ 133561 h 606128"/>
                <a:gd name="connsiteX29" fmla="*/ 50255 w 520683"/>
                <a:gd name="connsiteY29" fmla="*/ 90512 h 606128"/>
                <a:gd name="connsiteX30" fmla="*/ 91170 w 520683"/>
                <a:gd name="connsiteY30" fmla="*/ 74060 h 606128"/>
                <a:gd name="connsiteX31" fmla="*/ 105587 w 520683"/>
                <a:gd name="connsiteY31" fmla="*/ 51850 h 606128"/>
                <a:gd name="connsiteX32" fmla="*/ 188927 w 520683"/>
                <a:gd name="connsiteY32" fmla="*/ 27 h 606128"/>
                <a:gd name="connsiteX0" fmla="*/ 91124 w 520683"/>
                <a:gd name="connsiteY0" fmla="*/ 211526 h 606128"/>
                <a:gd name="connsiteX1" fmla="*/ 431395 w 520683"/>
                <a:gd name="connsiteY1" fmla="*/ 211526 h 606128"/>
                <a:gd name="connsiteX2" fmla="*/ 473002 w 520683"/>
                <a:gd name="connsiteY2" fmla="*/ 258264 h 606128"/>
                <a:gd name="connsiteX3" fmla="*/ 437025 w 520683"/>
                <a:gd name="connsiteY3" fmla="*/ 559390 h 606128"/>
                <a:gd name="connsiteX4" fmla="*/ 384295 w 520683"/>
                <a:gd name="connsiteY4" fmla="*/ 606128 h 606128"/>
                <a:gd name="connsiteX5" fmla="*/ 87828 w 520683"/>
                <a:gd name="connsiteY5" fmla="*/ 559527 h 606128"/>
                <a:gd name="connsiteX6" fmla="*/ 49791 w 520683"/>
                <a:gd name="connsiteY6" fmla="*/ 258264 h 606128"/>
                <a:gd name="connsiteX7" fmla="*/ 91124 w 520683"/>
                <a:gd name="connsiteY7" fmla="*/ 211526 h 606128"/>
                <a:gd name="connsiteX8" fmla="*/ 234922 w 520683"/>
                <a:gd name="connsiteY8" fmla="*/ 46503 h 606128"/>
                <a:gd name="connsiteX9" fmla="*/ 154465 w 520683"/>
                <a:gd name="connsiteY9" fmla="*/ 59939 h 606128"/>
                <a:gd name="connsiteX10" fmla="*/ 152955 w 520683"/>
                <a:gd name="connsiteY10" fmla="*/ 78859 h 606128"/>
                <a:gd name="connsiteX11" fmla="*/ 213366 w 520683"/>
                <a:gd name="connsiteY11" fmla="*/ 90512 h 606128"/>
                <a:gd name="connsiteX12" fmla="*/ 309201 w 520683"/>
                <a:gd name="connsiteY12" fmla="*/ 90512 h 606128"/>
                <a:gd name="connsiteX13" fmla="*/ 372221 w 520683"/>
                <a:gd name="connsiteY13" fmla="*/ 77899 h 606128"/>
                <a:gd name="connsiteX14" fmla="*/ 370024 w 520683"/>
                <a:gd name="connsiteY14" fmla="*/ 59253 h 606128"/>
                <a:gd name="connsiteX15" fmla="*/ 334601 w 520683"/>
                <a:gd name="connsiteY15" fmla="*/ 46503 h 606128"/>
                <a:gd name="connsiteX16" fmla="*/ 234922 w 520683"/>
                <a:gd name="connsiteY16" fmla="*/ 46503 h 606128"/>
                <a:gd name="connsiteX17" fmla="*/ 188927 w 520683"/>
                <a:gd name="connsiteY17" fmla="*/ 27 h 606128"/>
                <a:gd name="connsiteX18" fmla="*/ 336248 w 520683"/>
                <a:gd name="connsiteY18" fmla="*/ 27 h 606128"/>
                <a:gd name="connsiteX19" fmla="*/ 420962 w 520683"/>
                <a:gd name="connsiteY19" fmla="*/ 49794 h 606128"/>
                <a:gd name="connsiteX20" fmla="*/ 435103 w 520683"/>
                <a:gd name="connsiteY20" fmla="*/ 73238 h 606128"/>
                <a:gd name="connsiteX21" fmla="*/ 468330 w 520683"/>
                <a:gd name="connsiteY21" fmla="*/ 90512 h 606128"/>
                <a:gd name="connsiteX22" fmla="*/ 504302 w 520683"/>
                <a:gd name="connsiteY22" fmla="*/ 131093 h 606128"/>
                <a:gd name="connsiteX23" fmla="*/ 518581 w 520683"/>
                <a:gd name="connsiteY23" fmla="*/ 155222 h 606128"/>
                <a:gd name="connsiteX24" fmla="*/ 485629 w 520683"/>
                <a:gd name="connsiteY24" fmla="*/ 179489 h 606128"/>
                <a:gd name="connsiteX25" fmla="*/ 38036 w 520683"/>
                <a:gd name="connsiteY25" fmla="*/ 179489 h 606128"/>
                <a:gd name="connsiteX26" fmla="*/ 1102 w 520683"/>
                <a:gd name="connsiteY26" fmla="*/ 156456 h 606128"/>
                <a:gd name="connsiteX27" fmla="*/ 11125 w 520683"/>
                <a:gd name="connsiteY27" fmla="*/ 133561 h 606128"/>
                <a:gd name="connsiteX28" fmla="*/ 50255 w 520683"/>
                <a:gd name="connsiteY28" fmla="*/ 90512 h 606128"/>
                <a:gd name="connsiteX29" fmla="*/ 91170 w 520683"/>
                <a:gd name="connsiteY29" fmla="*/ 74060 h 606128"/>
                <a:gd name="connsiteX30" fmla="*/ 105587 w 520683"/>
                <a:gd name="connsiteY30" fmla="*/ 51850 h 606128"/>
                <a:gd name="connsiteX31" fmla="*/ 188927 w 520683"/>
                <a:gd name="connsiteY31" fmla="*/ 27 h 606128"/>
                <a:gd name="connsiteX0" fmla="*/ 91124 w 520683"/>
                <a:gd name="connsiteY0" fmla="*/ 211526 h 597108"/>
                <a:gd name="connsiteX1" fmla="*/ 431395 w 520683"/>
                <a:gd name="connsiteY1" fmla="*/ 211526 h 597108"/>
                <a:gd name="connsiteX2" fmla="*/ 473002 w 520683"/>
                <a:gd name="connsiteY2" fmla="*/ 258264 h 597108"/>
                <a:gd name="connsiteX3" fmla="*/ 437025 w 520683"/>
                <a:gd name="connsiteY3" fmla="*/ 559390 h 597108"/>
                <a:gd name="connsiteX4" fmla="*/ 87828 w 520683"/>
                <a:gd name="connsiteY4" fmla="*/ 559527 h 597108"/>
                <a:gd name="connsiteX5" fmla="*/ 49791 w 520683"/>
                <a:gd name="connsiteY5" fmla="*/ 258264 h 597108"/>
                <a:gd name="connsiteX6" fmla="*/ 91124 w 520683"/>
                <a:gd name="connsiteY6" fmla="*/ 211526 h 597108"/>
                <a:gd name="connsiteX7" fmla="*/ 234922 w 520683"/>
                <a:gd name="connsiteY7" fmla="*/ 46503 h 597108"/>
                <a:gd name="connsiteX8" fmla="*/ 154465 w 520683"/>
                <a:gd name="connsiteY8" fmla="*/ 59939 h 597108"/>
                <a:gd name="connsiteX9" fmla="*/ 152955 w 520683"/>
                <a:gd name="connsiteY9" fmla="*/ 78859 h 597108"/>
                <a:gd name="connsiteX10" fmla="*/ 213366 w 520683"/>
                <a:gd name="connsiteY10" fmla="*/ 90512 h 597108"/>
                <a:gd name="connsiteX11" fmla="*/ 309201 w 520683"/>
                <a:gd name="connsiteY11" fmla="*/ 90512 h 597108"/>
                <a:gd name="connsiteX12" fmla="*/ 372221 w 520683"/>
                <a:gd name="connsiteY12" fmla="*/ 77899 h 597108"/>
                <a:gd name="connsiteX13" fmla="*/ 370024 w 520683"/>
                <a:gd name="connsiteY13" fmla="*/ 59253 h 597108"/>
                <a:gd name="connsiteX14" fmla="*/ 334601 w 520683"/>
                <a:gd name="connsiteY14" fmla="*/ 46503 h 597108"/>
                <a:gd name="connsiteX15" fmla="*/ 234922 w 520683"/>
                <a:gd name="connsiteY15" fmla="*/ 46503 h 597108"/>
                <a:gd name="connsiteX16" fmla="*/ 188927 w 520683"/>
                <a:gd name="connsiteY16" fmla="*/ 27 h 597108"/>
                <a:gd name="connsiteX17" fmla="*/ 336248 w 520683"/>
                <a:gd name="connsiteY17" fmla="*/ 27 h 597108"/>
                <a:gd name="connsiteX18" fmla="*/ 420962 w 520683"/>
                <a:gd name="connsiteY18" fmla="*/ 49794 h 597108"/>
                <a:gd name="connsiteX19" fmla="*/ 435103 w 520683"/>
                <a:gd name="connsiteY19" fmla="*/ 73238 h 597108"/>
                <a:gd name="connsiteX20" fmla="*/ 468330 w 520683"/>
                <a:gd name="connsiteY20" fmla="*/ 90512 h 597108"/>
                <a:gd name="connsiteX21" fmla="*/ 504302 w 520683"/>
                <a:gd name="connsiteY21" fmla="*/ 131093 h 597108"/>
                <a:gd name="connsiteX22" fmla="*/ 518581 w 520683"/>
                <a:gd name="connsiteY22" fmla="*/ 155222 h 597108"/>
                <a:gd name="connsiteX23" fmla="*/ 485629 w 520683"/>
                <a:gd name="connsiteY23" fmla="*/ 179489 h 597108"/>
                <a:gd name="connsiteX24" fmla="*/ 38036 w 520683"/>
                <a:gd name="connsiteY24" fmla="*/ 179489 h 597108"/>
                <a:gd name="connsiteX25" fmla="*/ 1102 w 520683"/>
                <a:gd name="connsiteY25" fmla="*/ 156456 h 597108"/>
                <a:gd name="connsiteX26" fmla="*/ 11125 w 520683"/>
                <a:gd name="connsiteY26" fmla="*/ 133561 h 597108"/>
                <a:gd name="connsiteX27" fmla="*/ 50255 w 520683"/>
                <a:gd name="connsiteY27" fmla="*/ 90512 h 597108"/>
                <a:gd name="connsiteX28" fmla="*/ 91170 w 520683"/>
                <a:gd name="connsiteY28" fmla="*/ 74060 h 597108"/>
                <a:gd name="connsiteX29" fmla="*/ 105587 w 520683"/>
                <a:gd name="connsiteY29" fmla="*/ 51850 h 597108"/>
                <a:gd name="connsiteX30" fmla="*/ 188927 w 520683"/>
                <a:gd name="connsiteY30" fmla="*/ 27 h 597108"/>
                <a:gd name="connsiteX0" fmla="*/ 91124 w 520683"/>
                <a:gd name="connsiteY0" fmla="*/ 211526 h 559527"/>
                <a:gd name="connsiteX1" fmla="*/ 431395 w 520683"/>
                <a:gd name="connsiteY1" fmla="*/ 211526 h 559527"/>
                <a:gd name="connsiteX2" fmla="*/ 473002 w 520683"/>
                <a:gd name="connsiteY2" fmla="*/ 258264 h 559527"/>
                <a:gd name="connsiteX3" fmla="*/ 87828 w 520683"/>
                <a:gd name="connsiteY3" fmla="*/ 559527 h 559527"/>
                <a:gd name="connsiteX4" fmla="*/ 49791 w 520683"/>
                <a:gd name="connsiteY4" fmla="*/ 258264 h 559527"/>
                <a:gd name="connsiteX5" fmla="*/ 91124 w 520683"/>
                <a:gd name="connsiteY5" fmla="*/ 211526 h 559527"/>
                <a:gd name="connsiteX6" fmla="*/ 234922 w 520683"/>
                <a:gd name="connsiteY6" fmla="*/ 46503 h 559527"/>
                <a:gd name="connsiteX7" fmla="*/ 154465 w 520683"/>
                <a:gd name="connsiteY7" fmla="*/ 59939 h 559527"/>
                <a:gd name="connsiteX8" fmla="*/ 152955 w 520683"/>
                <a:gd name="connsiteY8" fmla="*/ 78859 h 559527"/>
                <a:gd name="connsiteX9" fmla="*/ 213366 w 520683"/>
                <a:gd name="connsiteY9" fmla="*/ 90512 h 559527"/>
                <a:gd name="connsiteX10" fmla="*/ 309201 w 520683"/>
                <a:gd name="connsiteY10" fmla="*/ 90512 h 559527"/>
                <a:gd name="connsiteX11" fmla="*/ 372221 w 520683"/>
                <a:gd name="connsiteY11" fmla="*/ 77899 h 559527"/>
                <a:gd name="connsiteX12" fmla="*/ 370024 w 520683"/>
                <a:gd name="connsiteY12" fmla="*/ 59253 h 559527"/>
                <a:gd name="connsiteX13" fmla="*/ 334601 w 520683"/>
                <a:gd name="connsiteY13" fmla="*/ 46503 h 559527"/>
                <a:gd name="connsiteX14" fmla="*/ 234922 w 520683"/>
                <a:gd name="connsiteY14" fmla="*/ 46503 h 559527"/>
                <a:gd name="connsiteX15" fmla="*/ 188927 w 520683"/>
                <a:gd name="connsiteY15" fmla="*/ 27 h 559527"/>
                <a:gd name="connsiteX16" fmla="*/ 336248 w 520683"/>
                <a:gd name="connsiteY16" fmla="*/ 27 h 559527"/>
                <a:gd name="connsiteX17" fmla="*/ 420962 w 520683"/>
                <a:gd name="connsiteY17" fmla="*/ 49794 h 559527"/>
                <a:gd name="connsiteX18" fmla="*/ 435103 w 520683"/>
                <a:gd name="connsiteY18" fmla="*/ 73238 h 559527"/>
                <a:gd name="connsiteX19" fmla="*/ 468330 w 520683"/>
                <a:gd name="connsiteY19" fmla="*/ 90512 h 559527"/>
                <a:gd name="connsiteX20" fmla="*/ 504302 w 520683"/>
                <a:gd name="connsiteY20" fmla="*/ 131093 h 559527"/>
                <a:gd name="connsiteX21" fmla="*/ 518581 w 520683"/>
                <a:gd name="connsiteY21" fmla="*/ 155222 h 559527"/>
                <a:gd name="connsiteX22" fmla="*/ 485629 w 520683"/>
                <a:gd name="connsiteY22" fmla="*/ 179489 h 559527"/>
                <a:gd name="connsiteX23" fmla="*/ 38036 w 520683"/>
                <a:gd name="connsiteY23" fmla="*/ 179489 h 559527"/>
                <a:gd name="connsiteX24" fmla="*/ 1102 w 520683"/>
                <a:gd name="connsiteY24" fmla="*/ 156456 h 559527"/>
                <a:gd name="connsiteX25" fmla="*/ 11125 w 520683"/>
                <a:gd name="connsiteY25" fmla="*/ 133561 h 559527"/>
                <a:gd name="connsiteX26" fmla="*/ 50255 w 520683"/>
                <a:gd name="connsiteY26" fmla="*/ 90512 h 559527"/>
                <a:gd name="connsiteX27" fmla="*/ 91170 w 520683"/>
                <a:gd name="connsiteY27" fmla="*/ 74060 h 559527"/>
                <a:gd name="connsiteX28" fmla="*/ 105587 w 520683"/>
                <a:gd name="connsiteY28" fmla="*/ 51850 h 559527"/>
                <a:gd name="connsiteX29" fmla="*/ 188927 w 520683"/>
                <a:gd name="connsiteY29" fmla="*/ 27 h 559527"/>
                <a:gd name="connsiteX0" fmla="*/ 91124 w 520683"/>
                <a:gd name="connsiteY0" fmla="*/ 211526 h 559527"/>
                <a:gd name="connsiteX1" fmla="*/ 431395 w 520683"/>
                <a:gd name="connsiteY1" fmla="*/ 211526 h 559527"/>
                <a:gd name="connsiteX2" fmla="*/ 87828 w 520683"/>
                <a:gd name="connsiteY2" fmla="*/ 559527 h 559527"/>
                <a:gd name="connsiteX3" fmla="*/ 49791 w 520683"/>
                <a:gd name="connsiteY3" fmla="*/ 258264 h 559527"/>
                <a:gd name="connsiteX4" fmla="*/ 91124 w 520683"/>
                <a:gd name="connsiteY4" fmla="*/ 211526 h 559527"/>
                <a:gd name="connsiteX5" fmla="*/ 234922 w 520683"/>
                <a:gd name="connsiteY5" fmla="*/ 46503 h 559527"/>
                <a:gd name="connsiteX6" fmla="*/ 154465 w 520683"/>
                <a:gd name="connsiteY6" fmla="*/ 59939 h 559527"/>
                <a:gd name="connsiteX7" fmla="*/ 152955 w 520683"/>
                <a:gd name="connsiteY7" fmla="*/ 78859 h 559527"/>
                <a:gd name="connsiteX8" fmla="*/ 213366 w 520683"/>
                <a:gd name="connsiteY8" fmla="*/ 90512 h 559527"/>
                <a:gd name="connsiteX9" fmla="*/ 309201 w 520683"/>
                <a:gd name="connsiteY9" fmla="*/ 90512 h 559527"/>
                <a:gd name="connsiteX10" fmla="*/ 372221 w 520683"/>
                <a:gd name="connsiteY10" fmla="*/ 77899 h 559527"/>
                <a:gd name="connsiteX11" fmla="*/ 370024 w 520683"/>
                <a:gd name="connsiteY11" fmla="*/ 59253 h 559527"/>
                <a:gd name="connsiteX12" fmla="*/ 334601 w 520683"/>
                <a:gd name="connsiteY12" fmla="*/ 46503 h 559527"/>
                <a:gd name="connsiteX13" fmla="*/ 234922 w 520683"/>
                <a:gd name="connsiteY13" fmla="*/ 46503 h 559527"/>
                <a:gd name="connsiteX14" fmla="*/ 188927 w 520683"/>
                <a:gd name="connsiteY14" fmla="*/ 27 h 559527"/>
                <a:gd name="connsiteX15" fmla="*/ 336248 w 520683"/>
                <a:gd name="connsiteY15" fmla="*/ 27 h 559527"/>
                <a:gd name="connsiteX16" fmla="*/ 420962 w 520683"/>
                <a:gd name="connsiteY16" fmla="*/ 49794 h 559527"/>
                <a:gd name="connsiteX17" fmla="*/ 435103 w 520683"/>
                <a:gd name="connsiteY17" fmla="*/ 73238 h 559527"/>
                <a:gd name="connsiteX18" fmla="*/ 468330 w 520683"/>
                <a:gd name="connsiteY18" fmla="*/ 90512 h 559527"/>
                <a:gd name="connsiteX19" fmla="*/ 504302 w 520683"/>
                <a:gd name="connsiteY19" fmla="*/ 131093 h 559527"/>
                <a:gd name="connsiteX20" fmla="*/ 518581 w 520683"/>
                <a:gd name="connsiteY20" fmla="*/ 155222 h 559527"/>
                <a:gd name="connsiteX21" fmla="*/ 485629 w 520683"/>
                <a:gd name="connsiteY21" fmla="*/ 179489 h 559527"/>
                <a:gd name="connsiteX22" fmla="*/ 38036 w 520683"/>
                <a:gd name="connsiteY22" fmla="*/ 179489 h 559527"/>
                <a:gd name="connsiteX23" fmla="*/ 1102 w 520683"/>
                <a:gd name="connsiteY23" fmla="*/ 156456 h 559527"/>
                <a:gd name="connsiteX24" fmla="*/ 11125 w 520683"/>
                <a:gd name="connsiteY24" fmla="*/ 133561 h 559527"/>
                <a:gd name="connsiteX25" fmla="*/ 50255 w 520683"/>
                <a:gd name="connsiteY25" fmla="*/ 90512 h 559527"/>
                <a:gd name="connsiteX26" fmla="*/ 91170 w 520683"/>
                <a:gd name="connsiteY26" fmla="*/ 74060 h 559527"/>
                <a:gd name="connsiteX27" fmla="*/ 105587 w 520683"/>
                <a:gd name="connsiteY27" fmla="*/ 51850 h 559527"/>
                <a:gd name="connsiteX28" fmla="*/ 188927 w 520683"/>
                <a:gd name="connsiteY28" fmla="*/ 27 h 559527"/>
                <a:gd name="connsiteX0" fmla="*/ 91124 w 520683"/>
                <a:gd name="connsiteY0" fmla="*/ 211526 h 559527"/>
                <a:gd name="connsiteX1" fmla="*/ 87828 w 520683"/>
                <a:gd name="connsiteY1" fmla="*/ 559527 h 559527"/>
                <a:gd name="connsiteX2" fmla="*/ 49791 w 520683"/>
                <a:gd name="connsiteY2" fmla="*/ 258264 h 559527"/>
                <a:gd name="connsiteX3" fmla="*/ 91124 w 520683"/>
                <a:gd name="connsiteY3" fmla="*/ 211526 h 559527"/>
                <a:gd name="connsiteX4" fmla="*/ 234922 w 520683"/>
                <a:gd name="connsiteY4" fmla="*/ 46503 h 559527"/>
                <a:gd name="connsiteX5" fmla="*/ 154465 w 520683"/>
                <a:gd name="connsiteY5" fmla="*/ 59939 h 559527"/>
                <a:gd name="connsiteX6" fmla="*/ 152955 w 520683"/>
                <a:gd name="connsiteY6" fmla="*/ 78859 h 559527"/>
                <a:gd name="connsiteX7" fmla="*/ 213366 w 520683"/>
                <a:gd name="connsiteY7" fmla="*/ 90512 h 559527"/>
                <a:gd name="connsiteX8" fmla="*/ 309201 w 520683"/>
                <a:gd name="connsiteY8" fmla="*/ 90512 h 559527"/>
                <a:gd name="connsiteX9" fmla="*/ 372221 w 520683"/>
                <a:gd name="connsiteY9" fmla="*/ 77899 h 559527"/>
                <a:gd name="connsiteX10" fmla="*/ 370024 w 520683"/>
                <a:gd name="connsiteY10" fmla="*/ 59253 h 559527"/>
                <a:gd name="connsiteX11" fmla="*/ 334601 w 520683"/>
                <a:gd name="connsiteY11" fmla="*/ 46503 h 559527"/>
                <a:gd name="connsiteX12" fmla="*/ 234922 w 520683"/>
                <a:gd name="connsiteY12" fmla="*/ 46503 h 559527"/>
                <a:gd name="connsiteX13" fmla="*/ 188927 w 520683"/>
                <a:gd name="connsiteY13" fmla="*/ 27 h 559527"/>
                <a:gd name="connsiteX14" fmla="*/ 336248 w 520683"/>
                <a:gd name="connsiteY14" fmla="*/ 27 h 559527"/>
                <a:gd name="connsiteX15" fmla="*/ 420962 w 520683"/>
                <a:gd name="connsiteY15" fmla="*/ 49794 h 559527"/>
                <a:gd name="connsiteX16" fmla="*/ 435103 w 520683"/>
                <a:gd name="connsiteY16" fmla="*/ 73238 h 559527"/>
                <a:gd name="connsiteX17" fmla="*/ 468330 w 520683"/>
                <a:gd name="connsiteY17" fmla="*/ 90512 h 559527"/>
                <a:gd name="connsiteX18" fmla="*/ 504302 w 520683"/>
                <a:gd name="connsiteY18" fmla="*/ 131093 h 559527"/>
                <a:gd name="connsiteX19" fmla="*/ 518581 w 520683"/>
                <a:gd name="connsiteY19" fmla="*/ 155222 h 559527"/>
                <a:gd name="connsiteX20" fmla="*/ 485629 w 520683"/>
                <a:gd name="connsiteY20" fmla="*/ 179489 h 559527"/>
                <a:gd name="connsiteX21" fmla="*/ 38036 w 520683"/>
                <a:gd name="connsiteY21" fmla="*/ 179489 h 559527"/>
                <a:gd name="connsiteX22" fmla="*/ 1102 w 520683"/>
                <a:gd name="connsiteY22" fmla="*/ 156456 h 559527"/>
                <a:gd name="connsiteX23" fmla="*/ 11125 w 520683"/>
                <a:gd name="connsiteY23" fmla="*/ 133561 h 559527"/>
                <a:gd name="connsiteX24" fmla="*/ 50255 w 520683"/>
                <a:gd name="connsiteY24" fmla="*/ 90512 h 559527"/>
                <a:gd name="connsiteX25" fmla="*/ 91170 w 520683"/>
                <a:gd name="connsiteY25" fmla="*/ 74060 h 559527"/>
                <a:gd name="connsiteX26" fmla="*/ 105587 w 520683"/>
                <a:gd name="connsiteY26" fmla="*/ 51850 h 559527"/>
                <a:gd name="connsiteX27" fmla="*/ 188927 w 520683"/>
                <a:gd name="connsiteY27" fmla="*/ 27 h 559527"/>
                <a:gd name="connsiteX0" fmla="*/ 49791 w 520683"/>
                <a:gd name="connsiteY0" fmla="*/ 258264 h 559527"/>
                <a:gd name="connsiteX1" fmla="*/ 87828 w 520683"/>
                <a:gd name="connsiteY1" fmla="*/ 559527 h 559527"/>
                <a:gd name="connsiteX2" fmla="*/ 49791 w 520683"/>
                <a:gd name="connsiteY2" fmla="*/ 258264 h 559527"/>
                <a:gd name="connsiteX3" fmla="*/ 234922 w 520683"/>
                <a:gd name="connsiteY3" fmla="*/ 46503 h 559527"/>
                <a:gd name="connsiteX4" fmla="*/ 154465 w 520683"/>
                <a:gd name="connsiteY4" fmla="*/ 59939 h 559527"/>
                <a:gd name="connsiteX5" fmla="*/ 152955 w 520683"/>
                <a:gd name="connsiteY5" fmla="*/ 78859 h 559527"/>
                <a:gd name="connsiteX6" fmla="*/ 213366 w 520683"/>
                <a:gd name="connsiteY6" fmla="*/ 90512 h 559527"/>
                <a:gd name="connsiteX7" fmla="*/ 309201 w 520683"/>
                <a:gd name="connsiteY7" fmla="*/ 90512 h 559527"/>
                <a:gd name="connsiteX8" fmla="*/ 372221 w 520683"/>
                <a:gd name="connsiteY8" fmla="*/ 77899 h 559527"/>
                <a:gd name="connsiteX9" fmla="*/ 370024 w 520683"/>
                <a:gd name="connsiteY9" fmla="*/ 59253 h 559527"/>
                <a:gd name="connsiteX10" fmla="*/ 334601 w 520683"/>
                <a:gd name="connsiteY10" fmla="*/ 46503 h 559527"/>
                <a:gd name="connsiteX11" fmla="*/ 234922 w 520683"/>
                <a:gd name="connsiteY11" fmla="*/ 46503 h 559527"/>
                <a:gd name="connsiteX12" fmla="*/ 188927 w 520683"/>
                <a:gd name="connsiteY12" fmla="*/ 27 h 559527"/>
                <a:gd name="connsiteX13" fmla="*/ 336248 w 520683"/>
                <a:gd name="connsiteY13" fmla="*/ 27 h 559527"/>
                <a:gd name="connsiteX14" fmla="*/ 420962 w 520683"/>
                <a:gd name="connsiteY14" fmla="*/ 49794 h 559527"/>
                <a:gd name="connsiteX15" fmla="*/ 435103 w 520683"/>
                <a:gd name="connsiteY15" fmla="*/ 73238 h 559527"/>
                <a:gd name="connsiteX16" fmla="*/ 468330 w 520683"/>
                <a:gd name="connsiteY16" fmla="*/ 90512 h 559527"/>
                <a:gd name="connsiteX17" fmla="*/ 504302 w 520683"/>
                <a:gd name="connsiteY17" fmla="*/ 131093 h 559527"/>
                <a:gd name="connsiteX18" fmla="*/ 518581 w 520683"/>
                <a:gd name="connsiteY18" fmla="*/ 155222 h 559527"/>
                <a:gd name="connsiteX19" fmla="*/ 485629 w 520683"/>
                <a:gd name="connsiteY19" fmla="*/ 179489 h 559527"/>
                <a:gd name="connsiteX20" fmla="*/ 38036 w 520683"/>
                <a:gd name="connsiteY20" fmla="*/ 179489 h 559527"/>
                <a:gd name="connsiteX21" fmla="*/ 1102 w 520683"/>
                <a:gd name="connsiteY21" fmla="*/ 156456 h 559527"/>
                <a:gd name="connsiteX22" fmla="*/ 11125 w 520683"/>
                <a:gd name="connsiteY22" fmla="*/ 133561 h 559527"/>
                <a:gd name="connsiteX23" fmla="*/ 50255 w 520683"/>
                <a:gd name="connsiteY23" fmla="*/ 90512 h 559527"/>
                <a:gd name="connsiteX24" fmla="*/ 91170 w 520683"/>
                <a:gd name="connsiteY24" fmla="*/ 74060 h 559527"/>
                <a:gd name="connsiteX25" fmla="*/ 105587 w 520683"/>
                <a:gd name="connsiteY25" fmla="*/ 51850 h 559527"/>
                <a:gd name="connsiteX26" fmla="*/ 188927 w 520683"/>
                <a:gd name="connsiteY26" fmla="*/ 27 h 559527"/>
                <a:gd name="connsiteX0" fmla="*/ 234922 w 520683"/>
                <a:gd name="connsiteY0" fmla="*/ 46503 h 179489"/>
                <a:gd name="connsiteX1" fmla="*/ 154465 w 520683"/>
                <a:gd name="connsiteY1" fmla="*/ 59939 h 179489"/>
                <a:gd name="connsiteX2" fmla="*/ 152955 w 520683"/>
                <a:gd name="connsiteY2" fmla="*/ 78859 h 179489"/>
                <a:gd name="connsiteX3" fmla="*/ 213366 w 520683"/>
                <a:gd name="connsiteY3" fmla="*/ 90512 h 179489"/>
                <a:gd name="connsiteX4" fmla="*/ 309201 w 520683"/>
                <a:gd name="connsiteY4" fmla="*/ 90512 h 179489"/>
                <a:gd name="connsiteX5" fmla="*/ 372221 w 520683"/>
                <a:gd name="connsiteY5" fmla="*/ 77899 h 179489"/>
                <a:gd name="connsiteX6" fmla="*/ 370024 w 520683"/>
                <a:gd name="connsiteY6" fmla="*/ 59253 h 179489"/>
                <a:gd name="connsiteX7" fmla="*/ 334601 w 520683"/>
                <a:gd name="connsiteY7" fmla="*/ 46503 h 179489"/>
                <a:gd name="connsiteX8" fmla="*/ 234922 w 520683"/>
                <a:gd name="connsiteY8" fmla="*/ 46503 h 179489"/>
                <a:gd name="connsiteX9" fmla="*/ 188927 w 520683"/>
                <a:gd name="connsiteY9" fmla="*/ 27 h 179489"/>
                <a:gd name="connsiteX10" fmla="*/ 336248 w 520683"/>
                <a:gd name="connsiteY10" fmla="*/ 27 h 179489"/>
                <a:gd name="connsiteX11" fmla="*/ 420962 w 520683"/>
                <a:gd name="connsiteY11" fmla="*/ 49794 h 179489"/>
                <a:gd name="connsiteX12" fmla="*/ 435103 w 520683"/>
                <a:gd name="connsiteY12" fmla="*/ 73238 h 179489"/>
                <a:gd name="connsiteX13" fmla="*/ 468330 w 520683"/>
                <a:gd name="connsiteY13" fmla="*/ 90512 h 179489"/>
                <a:gd name="connsiteX14" fmla="*/ 504302 w 520683"/>
                <a:gd name="connsiteY14" fmla="*/ 131093 h 179489"/>
                <a:gd name="connsiteX15" fmla="*/ 518581 w 520683"/>
                <a:gd name="connsiteY15" fmla="*/ 155222 h 179489"/>
                <a:gd name="connsiteX16" fmla="*/ 485629 w 520683"/>
                <a:gd name="connsiteY16" fmla="*/ 179489 h 179489"/>
                <a:gd name="connsiteX17" fmla="*/ 38036 w 520683"/>
                <a:gd name="connsiteY17" fmla="*/ 179489 h 179489"/>
                <a:gd name="connsiteX18" fmla="*/ 1102 w 520683"/>
                <a:gd name="connsiteY18" fmla="*/ 156456 h 179489"/>
                <a:gd name="connsiteX19" fmla="*/ 11125 w 520683"/>
                <a:gd name="connsiteY19" fmla="*/ 133561 h 179489"/>
                <a:gd name="connsiteX20" fmla="*/ 50255 w 520683"/>
                <a:gd name="connsiteY20" fmla="*/ 90512 h 179489"/>
                <a:gd name="connsiteX21" fmla="*/ 91170 w 520683"/>
                <a:gd name="connsiteY21" fmla="*/ 74060 h 179489"/>
                <a:gd name="connsiteX22" fmla="*/ 105587 w 520683"/>
                <a:gd name="connsiteY22" fmla="*/ 51850 h 179489"/>
                <a:gd name="connsiteX23" fmla="*/ 188927 w 520683"/>
                <a:gd name="connsiteY23" fmla="*/ 27 h 179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0683" h="179489">
                  <a:moveTo>
                    <a:pt x="234922" y="46503"/>
                  </a:moveTo>
                  <a:cubicBezTo>
                    <a:pt x="209522" y="46503"/>
                    <a:pt x="165723" y="42390"/>
                    <a:pt x="154465" y="59939"/>
                  </a:cubicBezTo>
                  <a:cubicBezTo>
                    <a:pt x="150483" y="66246"/>
                    <a:pt x="150209" y="73512"/>
                    <a:pt x="152955" y="78859"/>
                  </a:cubicBezTo>
                  <a:cubicBezTo>
                    <a:pt x="157623" y="87633"/>
                    <a:pt x="187417" y="90512"/>
                    <a:pt x="213366" y="90512"/>
                  </a:cubicBezTo>
                  <a:lnTo>
                    <a:pt x="309201" y="90512"/>
                  </a:lnTo>
                  <a:cubicBezTo>
                    <a:pt x="335150" y="90512"/>
                    <a:pt x="366179" y="87633"/>
                    <a:pt x="372221" y="77899"/>
                  </a:cubicBezTo>
                  <a:cubicBezTo>
                    <a:pt x="375928" y="71867"/>
                    <a:pt x="375928" y="65149"/>
                    <a:pt x="370024" y="59253"/>
                  </a:cubicBezTo>
                  <a:cubicBezTo>
                    <a:pt x="362884" y="51987"/>
                    <a:pt x="351763" y="46503"/>
                    <a:pt x="334601" y="46503"/>
                  </a:cubicBezTo>
                  <a:lnTo>
                    <a:pt x="234922" y="46503"/>
                  </a:lnTo>
                  <a:close/>
                  <a:moveTo>
                    <a:pt x="188927" y="27"/>
                  </a:moveTo>
                  <a:lnTo>
                    <a:pt x="336248" y="27"/>
                  </a:lnTo>
                  <a:cubicBezTo>
                    <a:pt x="336248" y="27"/>
                    <a:pt x="398170" y="-2852"/>
                    <a:pt x="420962" y="49794"/>
                  </a:cubicBezTo>
                  <a:cubicBezTo>
                    <a:pt x="424531" y="58157"/>
                    <a:pt x="429337" y="66246"/>
                    <a:pt x="435103" y="73238"/>
                  </a:cubicBezTo>
                  <a:cubicBezTo>
                    <a:pt x="444714" y="85028"/>
                    <a:pt x="462838" y="86673"/>
                    <a:pt x="468330" y="90512"/>
                  </a:cubicBezTo>
                  <a:cubicBezTo>
                    <a:pt x="482197" y="100657"/>
                    <a:pt x="491121" y="108746"/>
                    <a:pt x="504302" y="131093"/>
                  </a:cubicBezTo>
                  <a:lnTo>
                    <a:pt x="518581" y="155222"/>
                  </a:lnTo>
                  <a:cubicBezTo>
                    <a:pt x="526407" y="168658"/>
                    <a:pt x="511716" y="179489"/>
                    <a:pt x="485629" y="179489"/>
                  </a:cubicBezTo>
                  <a:lnTo>
                    <a:pt x="38036" y="179489"/>
                  </a:lnTo>
                  <a:cubicBezTo>
                    <a:pt x="11949" y="179489"/>
                    <a:pt x="-4527" y="169206"/>
                    <a:pt x="1102" y="156456"/>
                  </a:cubicBezTo>
                  <a:cubicBezTo>
                    <a:pt x="6594" y="143843"/>
                    <a:pt x="11125" y="133561"/>
                    <a:pt x="11125" y="133561"/>
                  </a:cubicBezTo>
                  <a:cubicBezTo>
                    <a:pt x="21697" y="109843"/>
                    <a:pt x="31720" y="96270"/>
                    <a:pt x="50255" y="90512"/>
                  </a:cubicBezTo>
                  <a:cubicBezTo>
                    <a:pt x="60827" y="87222"/>
                    <a:pt x="81285" y="85165"/>
                    <a:pt x="91170" y="74060"/>
                  </a:cubicBezTo>
                  <a:cubicBezTo>
                    <a:pt x="97074" y="67479"/>
                    <a:pt x="102017" y="59802"/>
                    <a:pt x="105587" y="51850"/>
                  </a:cubicBezTo>
                  <a:cubicBezTo>
                    <a:pt x="117120" y="26624"/>
                    <a:pt x="140735" y="27"/>
                    <a:pt x="188927" y="27"/>
                  </a:cubicBezTo>
                  <a:close/>
                </a:path>
              </a:pathLst>
            </a:custGeom>
            <a:solidFill>
              <a:srgbClr val="D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BF98B48E-CFC8-CC71-F939-9F38D50B170F}"/>
                </a:ext>
              </a:extLst>
            </p:cNvPr>
            <p:cNvSpPr/>
            <p:nvPr/>
          </p:nvSpPr>
          <p:spPr>
            <a:xfrm>
              <a:off x="3028679" y="6056487"/>
              <a:ext cx="318202" cy="296219"/>
            </a:xfrm>
            <a:custGeom>
              <a:avLst/>
              <a:gdLst>
                <a:gd name="connsiteX0" fmla="*/ 354360 w 520683"/>
                <a:gd name="connsiteY0" fmla="*/ 254290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377429 w 520683"/>
                <a:gd name="connsiteY5" fmla="*/ 277453 h 606128"/>
                <a:gd name="connsiteX6" fmla="*/ 354360 w 520683"/>
                <a:gd name="connsiteY6" fmla="*/ 254290 h 606128"/>
                <a:gd name="connsiteX7" fmla="*/ 264280 w 520683"/>
                <a:gd name="connsiteY7" fmla="*/ 254290 h 606128"/>
                <a:gd name="connsiteX8" fmla="*/ 240524 w 520683"/>
                <a:gd name="connsiteY8" fmla="*/ 277453 h 606128"/>
                <a:gd name="connsiteX9" fmla="*/ 240524 w 520683"/>
                <a:gd name="connsiteY9" fmla="*/ 540338 h 606128"/>
                <a:gd name="connsiteX10" fmla="*/ 264280 w 520683"/>
                <a:gd name="connsiteY10" fmla="*/ 563365 h 606128"/>
                <a:gd name="connsiteX11" fmla="*/ 287350 w 520683"/>
                <a:gd name="connsiteY11" fmla="*/ 540338 h 606128"/>
                <a:gd name="connsiteX12" fmla="*/ 287350 w 520683"/>
                <a:gd name="connsiteY12" fmla="*/ 277453 h 606128"/>
                <a:gd name="connsiteX13" fmla="*/ 264280 w 520683"/>
                <a:gd name="connsiteY13" fmla="*/ 254290 h 606128"/>
                <a:gd name="connsiteX14" fmla="*/ 168296 w 520683"/>
                <a:gd name="connsiteY14" fmla="*/ 254290 h 606128"/>
                <a:gd name="connsiteX15" fmla="*/ 145227 w 520683"/>
                <a:gd name="connsiteY15" fmla="*/ 277453 h 606128"/>
                <a:gd name="connsiteX16" fmla="*/ 145227 w 520683"/>
                <a:gd name="connsiteY16" fmla="*/ 540338 h 606128"/>
                <a:gd name="connsiteX17" fmla="*/ 168296 w 520683"/>
                <a:gd name="connsiteY17" fmla="*/ 563365 h 606128"/>
                <a:gd name="connsiteX18" fmla="*/ 192052 w 520683"/>
                <a:gd name="connsiteY18" fmla="*/ 540338 h 606128"/>
                <a:gd name="connsiteX19" fmla="*/ 192052 w 520683"/>
                <a:gd name="connsiteY19" fmla="*/ 277453 h 606128"/>
                <a:gd name="connsiteX20" fmla="*/ 168296 w 520683"/>
                <a:gd name="connsiteY20" fmla="*/ 254290 h 606128"/>
                <a:gd name="connsiteX21" fmla="*/ 91124 w 520683"/>
                <a:gd name="connsiteY21" fmla="*/ 211526 h 606128"/>
                <a:gd name="connsiteX22" fmla="*/ 431395 w 520683"/>
                <a:gd name="connsiteY22" fmla="*/ 211526 h 606128"/>
                <a:gd name="connsiteX23" fmla="*/ 473002 w 520683"/>
                <a:gd name="connsiteY23" fmla="*/ 258264 h 606128"/>
                <a:gd name="connsiteX24" fmla="*/ 437025 w 520683"/>
                <a:gd name="connsiteY24" fmla="*/ 559390 h 606128"/>
                <a:gd name="connsiteX25" fmla="*/ 384295 w 520683"/>
                <a:gd name="connsiteY25" fmla="*/ 606128 h 606128"/>
                <a:gd name="connsiteX26" fmla="*/ 140832 w 520683"/>
                <a:gd name="connsiteY26" fmla="*/ 606128 h 606128"/>
                <a:gd name="connsiteX27" fmla="*/ 87828 w 520683"/>
                <a:gd name="connsiteY27" fmla="*/ 559527 h 606128"/>
                <a:gd name="connsiteX28" fmla="*/ 49791 w 520683"/>
                <a:gd name="connsiteY28" fmla="*/ 258264 h 606128"/>
                <a:gd name="connsiteX29" fmla="*/ 91124 w 520683"/>
                <a:gd name="connsiteY29" fmla="*/ 211526 h 606128"/>
                <a:gd name="connsiteX30" fmla="*/ 234922 w 520683"/>
                <a:gd name="connsiteY30" fmla="*/ 46503 h 606128"/>
                <a:gd name="connsiteX31" fmla="*/ 154465 w 520683"/>
                <a:gd name="connsiteY31" fmla="*/ 59939 h 606128"/>
                <a:gd name="connsiteX32" fmla="*/ 152955 w 520683"/>
                <a:gd name="connsiteY32" fmla="*/ 78859 h 606128"/>
                <a:gd name="connsiteX33" fmla="*/ 213366 w 520683"/>
                <a:gd name="connsiteY33" fmla="*/ 90512 h 606128"/>
                <a:gd name="connsiteX34" fmla="*/ 309201 w 520683"/>
                <a:gd name="connsiteY34" fmla="*/ 90512 h 606128"/>
                <a:gd name="connsiteX35" fmla="*/ 372221 w 520683"/>
                <a:gd name="connsiteY35" fmla="*/ 77899 h 606128"/>
                <a:gd name="connsiteX36" fmla="*/ 370024 w 520683"/>
                <a:gd name="connsiteY36" fmla="*/ 59253 h 606128"/>
                <a:gd name="connsiteX37" fmla="*/ 334601 w 520683"/>
                <a:gd name="connsiteY37" fmla="*/ 46503 h 606128"/>
                <a:gd name="connsiteX38" fmla="*/ 188927 w 520683"/>
                <a:gd name="connsiteY38" fmla="*/ 27 h 606128"/>
                <a:gd name="connsiteX39" fmla="*/ 336248 w 520683"/>
                <a:gd name="connsiteY39" fmla="*/ 27 h 606128"/>
                <a:gd name="connsiteX40" fmla="*/ 420962 w 520683"/>
                <a:gd name="connsiteY40" fmla="*/ 49794 h 606128"/>
                <a:gd name="connsiteX41" fmla="*/ 435103 w 520683"/>
                <a:gd name="connsiteY41" fmla="*/ 73238 h 606128"/>
                <a:gd name="connsiteX42" fmla="*/ 468330 w 520683"/>
                <a:gd name="connsiteY42" fmla="*/ 90512 h 606128"/>
                <a:gd name="connsiteX43" fmla="*/ 504302 w 520683"/>
                <a:gd name="connsiteY43" fmla="*/ 131093 h 606128"/>
                <a:gd name="connsiteX44" fmla="*/ 518581 w 520683"/>
                <a:gd name="connsiteY44" fmla="*/ 155222 h 606128"/>
                <a:gd name="connsiteX45" fmla="*/ 485629 w 520683"/>
                <a:gd name="connsiteY45" fmla="*/ 179489 h 606128"/>
                <a:gd name="connsiteX46" fmla="*/ 38036 w 520683"/>
                <a:gd name="connsiteY46" fmla="*/ 179489 h 606128"/>
                <a:gd name="connsiteX47" fmla="*/ 1102 w 520683"/>
                <a:gd name="connsiteY47" fmla="*/ 156456 h 606128"/>
                <a:gd name="connsiteX48" fmla="*/ 11125 w 520683"/>
                <a:gd name="connsiteY48" fmla="*/ 133561 h 606128"/>
                <a:gd name="connsiteX49" fmla="*/ 50255 w 520683"/>
                <a:gd name="connsiteY49" fmla="*/ 90512 h 606128"/>
                <a:gd name="connsiteX50" fmla="*/ 91170 w 520683"/>
                <a:gd name="connsiteY50" fmla="*/ 74060 h 606128"/>
                <a:gd name="connsiteX51" fmla="*/ 105587 w 520683"/>
                <a:gd name="connsiteY51" fmla="*/ 51850 h 606128"/>
                <a:gd name="connsiteX52" fmla="*/ 188927 w 520683"/>
                <a:gd name="connsiteY52" fmla="*/ 27 h 606128"/>
                <a:gd name="connsiteX0" fmla="*/ 353258 w 519581"/>
                <a:gd name="connsiteY0" fmla="*/ 254290 h 606128"/>
                <a:gd name="connsiteX1" fmla="*/ 329502 w 519581"/>
                <a:gd name="connsiteY1" fmla="*/ 277453 h 606128"/>
                <a:gd name="connsiteX2" fmla="*/ 329502 w 519581"/>
                <a:gd name="connsiteY2" fmla="*/ 540338 h 606128"/>
                <a:gd name="connsiteX3" fmla="*/ 353258 w 519581"/>
                <a:gd name="connsiteY3" fmla="*/ 563365 h 606128"/>
                <a:gd name="connsiteX4" fmla="*/ 376327 w 519581"/>
                <a:gd name="connsiteY4" fmla="*/ 540338 h 606128"/>
                <a:gd name="connsiteX5" fmla="*/ 376327 w 519581"/>
                <a:gd name="connsiteY5" fmla="*/ 277453 h 606128"/>
                <a:gd name="connsiteX6" fmla="*/ 353258 w 519581"/>
                <a:gd name="connsiteY6" fmla="*/ 254290 h 606128"/>
                <a:gd name="connsiteX7" fmla="*/ 263178 w 519581"/>
                <a:gd name="connsiteY7" fmla="*/ 254290 h 606128"/>
                <a:gd name="connsiteX8" fmla="*/ 239422 w 519581"/>
                <a:gd name="connsiteY8" fmla="*/ 277453 h 606128"/>
                <a:gd name="connsiteX9" fmla="*/ 239422 w 519581"/>
                <a:gd name="connsiteY9" fmla="*/ 540338 h 606128"/>
                <a:gd name="connsiteX10" fmla="*/ 263178 w 519581"/>
                <a:gd name="connsiteY10" fmla="*/ 563365 h 606128"/>
                <a:gd name="connsiteX11" fmla="*/ 286248 w 519581"/>
                <a:gd name="connsiteY11" fmla="*/ 540338 h 606128"/>
                <a:gd name="connsiteX12" fmla="*/ 286248 w 519581"/>
                <a:gd name="connsiteY12" fmla="*/ 277453 h 606128"/>
                <a:gd name="connsiteX13" fmla="*/ 263178 w 519581"/>
                <a:gd name="connsiteY13" fmla="*/ 254290 h 606128"/>
                <a:gd name="connsiteX14" fmla="*/ 167194 w 519581"/>
                <a:gd name="connsiteY14" fmla="*/ 254290 h 606128"/>
                <a:gd name="connsiteX15" fmla="*/ 144125 w 519581"/>
                <a:gd name="connsiteY15" fmla="*/ 277453 h 606128"/>
                <a:gd name="connsiteX16" fmla="*/ 144125 w 519581"/>
                <a:gd name="connsiteY16" fmla="*/ 540338 h 606128"/>
                <a:gd name="connsiteX17" fmla="*/ 167194 w 519581"/>
                <a:gd name="connsiteY17" fmla="*/ 563365 h 606128"/>
                <a:gd name="connsiteX18" fmla="*/ 190950 w 519581"/>
                <a:gd name="connsiteY18" fmla="*/ 540338 h 606128"/>
                <a:gd name="connsiteX19" fmla="*/ 190950 w 519581"/>
                <a:gd name="connsiteY19" fmla="*/ 277453 h 606128"/>
                <a:gd name="connsiteX20" fmla="*/ 167194 w 519581"/>
                <a:gd name="connsiteY20" fmla="*/ 254290 h 606128"/>
                <a:gd name="connsiteX21" fmla="*/ 90022 w 519581"/>
                <a:gd name="connsiteY21" fmla="*/ 211526 h 606128"/>
                <a:gd name="connsiteX22" fmla="*/ 430293 w 519581"/>
                <a:gd name="connsiteY22" fmla="*/ 211526 h 606128"/>
                <a:gd name="connsiteX23" fmla="*/ 471900 w 519581"/>
                <a:gd name="connsiteY23" fmla="*/ 258264 h 606128"/>
                <a:gd name="connsiteX24" fmla="*/ 435923 w 519581"/>
                <a:gd name="connsiteY24" fmla="*/ 559390 h 606128"/>
                <a:gd name="connsiteX25" fmla="*/ 383193 w 519581"/>
                <a:gd name="connsiteY25" fmla="*/ 606128 h 606128"/>
                <a:gd name="connsiteX26" fmla="*/ 139730 w 519581"/>
                <a:gd name="connsiteY26" fmla="*/ 606128 h 606128"/>
                <a:gd name="connsiteX27" fmla="*/ 86726 w 519581"/>
                <a:gd name="connsiteY27" fmla="*/ 559527 h 606128"/>
                <a:gd name="connsiteX28" fmla="*/ 48689 w 519581"/>
                <a:gd name="connsiteY28" fmla="*/ 258264 h 606128"/>
                <a:gd name="connsiteX29" fmla="*/ 90022 w 519581"/>
                <a:gd name="connsiteY29" fmla="*/ 211526 h 606128"/>
                <a:gd name="connsiteX30" fmla="*/ 233820 w 519581"/>
                <a:gd name="connsiteY30" fmla="*/ 46503 h 606128"/>
                <a:gd name="connsiteX31" fmla="*/ 153363 w 519581"/>
                <a:gd name="connsiteY31" fmla="*/ 59939 h 606128"/>
                <a:gd name="connsiteX32" fmla="*/ 151853 w 519581"/>
                <a:gd name="connsiteY32" fmla="*/ 78859 h 606128"/>
                <a:gd name="connsiteX33" fmla="*/ 212264 w 519581"/>
                <a:gd name="connsiteY33" fmla="*/ 90512 h 606128"/>
                <a:gd name="connsiteX34" fmla="*/ 308099 w 519581"/>
                <a:gd name="connsiteY34" fmla="*/ 90512 h 606128"/>
                <a:gd name="connsiteX35" fmla="*/ 371119 w 519581"/>
                <a:gd name="connsiteY35" fmla="*/ 77899 h 606128"/>
                <a:gd name="connsiteX36" fmla="*/ 368922 w 519581"/>
                <a:gd name="connsiteY36" fmla="*/ 59253 h 606128"/>
                <a:gd name="connsiteX37" fmla="*/ 333499 w 519581"/>
                <a:gd name="connsiteY37" fmla="*/ 46503 h 606128"/>
                <a:gd name="connsiteX38" fmla="*/ 233820 w 519581"/>
                <a:gd name="connsiteY38" fmla="*/ 46503 h 606128"/>
                <a:gd name="connsiteX39" fmla="*/ 187825 w 519581"/>
                <a:gd name="connsiteY39" fmla="*/ 27 h 606128"/>
                <a:gd name="connsiteX40" fmla="*/ 335146 w 519581"/>
                <a:gd name="connsiteY40" fmla="*/ 27 h 606128"/>
                <a:gd name="connsiteX41" fmla="*/ 419860 w 519581"/>
                <a:gd name="connsiteY41" fmla="*/ 49794 h 606128"/>
                <a:gd name="connsiteX42" fmla="*/ 434001 w 519581"/>
                <a:gd name="connsiteY42" fmla="*/ 73238 h 606128"/>
                <a:gd name="connsiteX43" fmla="*/ 467228 w 519581"/>
                <a:gd name="connsiteY43" fmla="*/ 90512 h 606128"/>
                <a:gd name="connsiteX44" fmla="*/ 503200 w 519581"/>
                <a:gd name="connsiteY44" fmla="*/ 131093 h 606128"/>
                <a:gd name="connsiteX45" fmla="*/ 517479 w 519581"/>
                <a:gd name="connsiteY45" fmla="*/ 155222 h 606128"/>
                <a:gd name="connsiteX46" fmla="*/ 484527 w 519581"/>
                <a:gd name="connsiteY46" fmla="*/ 179489 h 606128"/>
                <a:gd name="connsiteX47" fmla="*/ 0 w 519581"/>
                <a:gd name="connsiteY47" fmla="*/ 156456 h 606128"/>
                <a:gd name="connsiteX48" fmla="*/ 10023 w 519581"/>
                <a:gd name="connsiteY48" fmla="*/ 133561 h 606128"/>
                <a:gd name="connsiteX49" fmla="*/ 49153 w 519581"/>
                <a:gd name="connsiteY49" fmla="*/ 90512 h 606128"/>
                <a:gd name="connsiteX50" fmla="*/ 90068 w 519581"/>
                <a:gd name="connsiteY50" fmla="*/ 74060 h 606128"/>
                <a:gd name="connsiteX51" fmla="*/ 104485 w 519581"/>
                <a:gd name="connsiteY51" fmla="*/ 51850 h 606128"/>
                <a:gd name="connsiteX52" fmla="*/ 187825 w 519581"/>
                <a:gd name="connsiteY52" fmla="*/ 27 h 606128"/>
                <a:gd name="connsiteX0" fmla="*/ 378300 w 544623"/>
                <a:gd name="connsiteY0" fmla="*/ 254290 h 606128"/>
                <a:gd name="connsiteX1" fmla="*/ 354544 w 544623"/>
                <a:gd name="connsiteY1" fmla="*/ 277453 h 606128"/>
                <a:gd name="connsiteX2" fmla="*/ 354544 w 544623"/>
                <a:gd name="connsiteY2" fmla="*/ 540338 h 606128"/>
                <a:gd name="connsiteX3" fmla="*/ 378300 w 544623"/>
                <a:gd name="connsiteY3" fmla="*/ 563365 h 606128"/>
                <a:gd name="connsiteX4" fmla="*/ 401369 w 544623"/>
                <a:gd name="connsiteY4" fmla="*/ 540338 h 606128"/>
                <a:gd name="connsiteX5" fmla="*/ 401369 w 544623"/>
                <a:gd name="connsiteY5" fmla="*/ 277453 h 606128"/>
                <a:gd name="connsiteX6" fmla="*/ 378300 w 544623"/>
                <a:gd name="connsiteY6" fmla="*/ 254290 h 606128"/>
                <a:gd name="connsiteX7" fmla="*/ 288220 w 544623"/>
                <a:gd name="connsiteY7" fmla="*/ 254290 h 606128"/>
                <a:gd name="connsiteX8" fmla="*/ 264464 w 544623"/>
                <a:gd name="connsiteY8" fmla="*/ 277453 h 606128"/>
                <a:gd name="connsiteX9" fmla="*/ 264464 w 544623"/>
                <a:gd name="connsiteY9" fmla="*/ 540338 h 606128"/>
                <a:gd name="connsiteX10" fmla="*/ 288220 w 544623"/>
                <a:gd name="connsiteY10" fmla="*/ 563365 h 606128"/>
                <a:gd name="connsiteX11" fmla="*/ 311290 w 544623"/>
                <a:gd name="connsiteY11" fmla="*/ 540338 h 606128"/>
                <a:gd name="connsiteX12" fmla="*/ 311290 w 544623"/>
                <a:gd name="connsiteY12" fmla="*/ 277453 h 606128"/>
                <a:gd name="connsiteX13" fmla="*/ 288220 w 544623"/>
                <a:gd name="connsiteY13" fmla="*/ 254290 h 606128"/>
                <a:gd name="connsiteX14" fmla="*/ 192236 w 544623"/>
                <a:gd name="connsiteY14" fmla="*/ 254290 h 606128"/>
                <a:gd name="connsiteX15" fmla="*/ 169167 w 544623"/>
                <a:gd name="connsiteY15" fmla="*/ 277453 h 606128"/>
                <a:gd name="connsiteX16" fmla="*/ 169167 w 544623"/>
                <a:gd name="connsiteY16" fmla="*/ 540338 h 606128"/>
                <a:gd name="connsiteX17" fmla="*/ 192236 w 544623"/>
                <a:gd name="connsiteY17" fmla="*/ 563365 h 606128"/>
                <a:gd name="connsiteX18" fmla="*/ 215992 w 544623"/>
                <a:gd name="connsiteY18" fmla="*/ 540338 h 606128"/>
                <a:gd name="connsiteX19" fmla="*/ 215992 w 544623"/>
                <a:gd name="connsiteY19" fmla="*/ 277453 h 606128"/>
                <a:gd name="connsiteX20" fmla="*/ 192236 w 544623"/>
                <a:gd name="connsiteY20" fmla="*/ 254290 h 606128"/>
                <a:gd name="connsiteX21" fmla="*/ 115064 w 544623"/>
                <a:gd name="connsiteY21" fmla="*/ 211526 h 606128"/>
                <a:gd name="connsiteX22" fmla="*/ 455335 w 544623"/>
                <a:gd name="connsiteY22" fmla="*/ 211526 h 606128"/>
                <a:gd name="connsiteX23" fmla="*/ 496942 w 544623"/>
                <a:gd name="connsiteY23" fmla="*/ 258264 h 606128"/>
                <a:gd name="connsiteX24" fmla="*/ 460965 w 544623"/>
                <a:gd name="connsiteY24" fmla="*/ 559390 h 606128"/>
                <a:gd name="connsiteX25" fmla="*/ 408235 w 544623"/>
                <a:gd name="connsiteY25" fmla="*/ 606128 h 606128"/>
                <a:gd name="connsiteX26" fmla="*/ 164772 w 544623"/>
                <a:gd name="connsiteY26" fmla="*/ 606128 h 606128"/>
                <a:gd name="connsiteX27" fmla="*/ 111768 w 544623"/>
                <a:gd name="connsiteY27" fmla="*/ 559527 h 606128"/>
                <a:gd name="connsiteX28" fmla="*/ 73731 w 544623"/>
                <a:gd name="connsiteY28" fmla="*/ 258264 h 606128"/>
                <a:gd name="connsiteX29" fmla="*/ 115064 w 544623"/>
                <a:gd name="connsiteY29" fmla="*/ 211526 h 606128"/>
                <a:gd name="connsiteX30" fmla="*/ 258862 w 544623"/>
                <a:gd name="connsiteY30" fmla="*/ 46503 h 606128"/>
                <a:gd name="connsiteX31" fmla="*/ 178405 w 544623"/>
                <a:gd name="connsiteY31" fmla="*/ 59939 h 606128"/>
                <a:gd name="connsiteX32" fmla="*/ 176895 w 544623"/>
                <a:gd name="connsiteY32" fmla="*/ 78859 h 606128"/>
                <a:gd name="connsiteX33" fmla="*/ 237306 w 544623"/>
                <a:gd name="connsiteY33" fmla="*/ 90512 h 606128"/>
                <a:gd name="connsiteX34" fmla="*/ 333141 w 544623"/>
                <a:gd name="connsiteY34" fmla="*/ 90512 h 606128"/>
                <a:gd name="connsiteX35" fmla="*/ 396161 w 544623"/>
                <a:gd name="connsiteY35" fmla="*/ 77899 h 606128"/>
                <a:gd name="connsiteX36" fmla="*/ 393964 w 544623"/>
                <a:gd name="connsiteY36" fmla="*/ 59253 h 606128"/>
                <a:gd name="connsiteX37" fmla="*/ 358541 w 544623"/>
                <a:gd name="connsiteY37" fmla="*/ 46503 h 606128"/>
                <a:gd name="connsiteX38" fmla="*/ 258862 w 544623"/>
                <a:gd name="connsiteY38" fmla="*/ 46503 h 606128"/>
                <a:gd name="connsiteX39" fmla="*/ 212867 w 544623"/>
                <a:gd name="connsiteY39" fmla="*/ 27 h 606128"/>
                <a:gd name="connsiteX40" fmla="*/ 360188 w 544623"/>
                <a:gd name="connsiteY40" fmla="*/ 27 h 606128"/>
                <a:gd name="connsiteX41" fmla="*/ 444902 w 544623"/>
                <a:gd name="connsiteY41" fmla="*/ 49794 h 606128"/>
                <a:gd name="connsiteX42" fmla="*/ 459043 w 544623"/>
                <a:gd name="connsiteY42" fmla="*/ 73238 h 606128"/>
                <a:gd name="connsiteX43" fmla="*/ 492270 w 544623"/>
                <a:gd name="connsiteY43" fmla="*/ 90512 h 606128"/>
                <a:gd name="connsiteX44" fmla="*/ 528242 w 544623"/>
                <a:gd name="connsiteY44" fmla="*/ 131093 h 606128"/>
                <a:gd name="connsiteX45" fmla="*/ 542521 w 544623"/>
                <a:gd name="connsiteY45" fmla="*/ 155222 h 606128"/>
                <a:gd name="connsiteX46" fmla="*/ 509569 w 544623"/>
                <a:gd name="connsiteY46" fmla="*/ 179489 h 606128"/>
                <a:gd name="connsiteX47" fmla="*/ 25042 w 544623"/>
                <a:gd name="connsiteY47" fmla="*/ 156456 h 606128"/>
                <a:gd name="connsiteX48" fmla="*/ 74195 w 544623"/>
                <a:gd name="connsiteY48" fmla="*/ 90512 h 606128"/>
                <a:gd name="connsiteX49" fmla="*/ 115110 w 544623"/>
                <a:gd name="connsiteY49" fmla="*/ 74060 h 606128"/>
                <a:gd name="connsiteX50" fmla="*/ 129527 w 544623"/>
                <a:gd name="connsiteY50" fmla="*/ 51850 h 606128"/>
                <a:gd name="connsiteX51" fmla="*/ 212867 w 544623"/>
                <a:gd name="connsiteY51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177236 w 544964"/>
                <a:gd name="connsiteY32" fmla="*/ 78859 h 606128"/>
                <a:gd name="connsiteX33" fmla="*/ 237647 w 544964"/>
                <a:gd name="connsiteY33" fmla="*/ 90512 h 606128"/>
                <a:gd name="connsiteX34" fmla="*/ 333482 w 544964"/>
                <a:gd name="connsiteY34" fmla="*/ 90512 h 606128"/>
                <a:gd name="connsiteX35" fmla="*/ 396502 w 544964"/>
                <a:gd name="connsiteY35" fmla="*/ 77899 h 606128"/>
                <a:gd name="connsiteX36" fmla="*/ 394305 w 544964"/>
                <a:gd name="connsiteY36" fmla="*/ 59253 h 606128"/>
                <a:gd name="connsiteX37" fmla="*/ 358882 w 544964"/>
                <a:gd name="connsiteY37" fmla="*/ 46503 h 606128"/>
                <a:gd name="connsiteX38" fmla="*/ 259203 w 544964"/>
                <a:gd name="connsiteY38" fmla="*/ 46503 h 606128"/>
                <a:gd name="connsiteX39" fmla="*/ 213208 w 544964"/>
                <a:gd name="connsiteY39" fmla="*/ 27 h 606128"/>
                <a:gd name="connsiteX40" fmla="*/ 360529 w 544964"/>
                <a:gd name="connsiteY40" fmla="*/ 27 h 606128"/>
                <a:gd name="connsiteX41" fmla="*/ 445243 w 544964"/>
                <a:gd name="connsiteY41" fmla="*/ 49794 h 606128"/>
                <a:gd name="connsiteX42" fmla="*/ 459384 w 544964"/>
                <a:gd name="connsiteY42" fmla="*/ 73238 h 606128"/>
                <a:gd name="connsiteX43" fmla="*/ 492611 w 544964"/>
                <a:gd name="connsiteY43" fmla="*/ 90512 h 606128"/>
                <a:gd name="connsiteX44" fmla="*/ 528583 w 544964"/>
                <a:gd name="connsiteY44" fmla="*/ 131093 h 606128"/>
                <a:gd name="connsiteX45" fmla="*/ 542862 w 544964"/>
                <a:gd name="connsiteY45" fmla="*/ 155222 h 606128"/>
                <a:gd name="connsiteX46" fmla="*/ 509910 w 544964"/>
                <a:gd name="connsiteY46" fmla="*/ 179489 h 606128"/>
                <a:gd name="connsiteX47" fmla="*/ 25383 w 544964"/>
                <a:gd name="connsiteY47" fmla="*/ 156456 h 606128"/>
                <a:gd name="connsiteX48" fmla="*/ 74536 w 544964"/>
                <a:gd name="connsiteY48" fmla="*/ 90512 h 606128"/>
                <a:gd name="connsiteX49" fmla="*/ 129868 w 544964"/>
                <a:gd name="connsiteY49" fmla="*/ 51850 h 606128"/>
                <a:gd name="connsiteX50" fmla="*/ 213208 w 544964"/>
                <a:gd name="connsiteY50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237647 w 544964"/>
                <a:gd name="connsiteY32" fmla="*/ 90512 h 606128"/>
                <a:gd name="connsiteX33" fmla="*/ 333482 w 544964"/>
                <a:gd name="connsiteY33" fmla="*/ 90512 h 606128"/>
                <a:gd name="connsiteX34" fmla="*/ 396502 w 544964"/>
                <a:gd name="connsiteY34" fmla="*/ 77899 h 606128"/>
                <a:gd name="connsiteX35" fmla="*/ 394305 w 544964"/>
                <a:gd name="connsiteY35" fmla="*/ 59253 h 606128"/>
                <a:gd name="connsiteX36" fmla="*/ 358882 w 544964"/>
                <a:gd name="connsiteY36" fmla="*/ 46503 h 606128"/>
                <a:gd name="connsiteX37" fmla="*/ 259203 w 544964"/>
                <a:gd name="connsiteY37" fmla="*/ 46503 h 606128"/>
                <a:gd name="connsiteX38" fmla="*/ 213208 w 544964"/>
                <a:gd name="connsiteY38" fmla="*/ 27 h 606128"/>
                <a:gd name="connsiteX39" fmla="*/ 360529 w 544964"/>
                <a:gd name="connsiteY39" fmla="*/ 27 h 606128"/>
                <a:gd name="connsiteX40" fmla="*/ 445243 w 544964"/>
                <a:gd name="connsiteY40" fmla="*/ 49794 h 606128"/>
                <a:gd name="connsiteX41" fmla="*/ 459384 w 544964"/>
                <a:gd name="connsiteY41" fmla="*/ 73238 h 606128"/>
                <a:gd name="connsiteX42" fmla="*/ 492611 w 544964"/>
                <a:gd name="connsiteY42" fmla="*/ 90512 h 606128"/>
                <a:gd name="connsiteX43" fmla="*/ 528583 w 544964"/>
                <a:gd name="connsiteY43" fmla="*/ 131093 h 606128"/>
                <a:gd name="connsiteX44" fmla="*/ 542862 w 544964"/>
                <a:gd name="connsiteY44" fmla="*/ 155222 h 606128"/>
                <a:gd name="connsiteX45" fmla="*/ 509910 w 544964"/>
                <a:gd name="connsiteY45" fmla="*/ 179489 h 606128"/>
                <a:gd name="connsiteX46" fmla="*/ 25383 w 544964"/>
                <a:gd name="connsiteY46" fmla="*/ 156456 h 606128"/>
                <a:gd name="connsiteX47" fmla="*/ 74536 w 544964"/>
                <a:gd name="connsiteY47" fmla="*/ 90512 h 606128"/>
                <a:gd name="connsiteX48" fmla="*/ 129868 w 544964"/>
                <a:gd name="connsiteY48" fmla="*/ 51850 h 606128"/>
                <a:gd name="connsiteX49" fmla="*/ 213208 w 544964"/>
                <a:gd name="connsiteY49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33482 w 544964"/>
                <a:gd name="connsiteY32" fmla="*/ 90512 h 606128"/>
                <a:gd name="connsiteX33" fmla="*/ 396502 w 544964"/>
                <a:gd name="connsiteY33" fmla="*/ 77899 h 606128"/>
                <a:gd name="connsiteX34" fmla="*/ 394305 w 544964"/>
                <a:gd name="connsiteY34" fmla="*/ 59253 h 606128"/>
                <a:gd name="connsiteX35" fmla="*/ 358882 w 544964"/>
                <a:gd name="connsiteY35" fmla="*/ 46503 h 606128"/>
                <a:gd name="connsiteX36" fmla="*/ 259203 w 544964"/>
                <a:gd name="connsiteY36" fmla="*/ 46503 h 606128"/>
                <a:gd name="connsiteX37" fmla="*/ 213208 w 544964"/>
                <a:gd name="connsiteY37" fmla="*/ 27 h 606128"/>
                <a:gd name="connsiteX38" fmla="*/ 360529 w 544964"/>
                <a:gd name="connsiteY38" fmla="*/ 27 h 606128"/>
                <a:gd name="connsiteX39" fmla="*/ 445243 w 544964"/>
                <a:gd name="connsiteY39" fmla="*/ 49794 h 606128"/>
                <a:gd name="connsiteX40" fmla="*/ 459384 w 544964"/>
                <a:gd name="connsiteY40" fmla="*/ 73238 h 606128"/>
                <a:gd name="connsiteX41" fmla="*/ 492611 w 544964"/>
                <a:gd name="connsiteY41" fmla="*/ 90512 h 606128"/>
                <a:gd name="connsiteX42" fmla="*/ 528583 w 544964"/>
                <a:gd name="connsiteY42" fmla="*/ 131093 h 606128"/>
                <a:gd name="connsiteX43" fmla="*/ 542862 w 544964"/>
                <a:gd name="connsiteY43" fmla="*/ 155222 h 606128"/>
                <a:gd name="connsiteX44" fmla="*/ 509910 w 544964"/>
                <a:gd name="connsiteY44" fmla="*/ 179489 h 606128"/>
                <a:gd name="connsiteX45" fmla="*/ 25383 w 544964"/>
                <a:gd name="connsiteY45" fmla="*/ 156456 h 606128"/>
                <a:gd name="connsiteX46" fmla="*/ 74536 w 544964"/>
                <a:gd name="connsiteY46" fmla="*/ 90512 h 606128"/>
                <a:gd name="connsiteX47" fmla="*/ 129868 w 544964"/>
                <a:gd name="connsiteY47" fmla="*/ 51850 h 606128"/>
                <a:gd name="connsiteX48" fmla="*/ 213208 w 544964"/>
                <a:gd name="connsiteY48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96502 w 544964"/>
                <a:gd name="connsiteY32" fmla="*/ 77899 h 606128"/>
                <a:gd name="connsiteX33" fmla="*/ 394305 w 544964"/>
                <a:gd name="connsiteY33" fmla="*/ 59253 h 606128"/>
                <a:gd name="connsiteX34" fmla="*/ 358882 w 544964"/>
                <a:gd name="connsiteY34" fmla="*/ 46503 h 606128"/>
                <a:gd name="connsiteX35" fmla="*/ 259203 w 544964"/>
                <a:gd name="connsiteY35" fmla="*/ 46503 h 606128"/>
                <a:gd name="connsiteX36" fmla="*/ 213208 w 544964"/>
                <a:gd name="connsiteY36" fmla="*/ 27 h 606128"/>
                <a:gd name="connsiteX37" fmla="*/ 360529 w 544964"/>
                <a:gd name="connsiteY37" fmla="*/ 27 h 606128"/>
                <a:gd name="connsiteX38" fmla="*/ 445243 w 544964"/>
                <a:gd name="connsiteY38" fmla="*/ 49794 h 606128"/>
                <a:gd name="connsiteX39" fmla="*/ 459384 w 544964"/>
                <a:gd name="connsiteY39" fmla="*/ 73238 h 606128"/>
                <a:gd name="connsiteX40" fmla="*/ 492611 w 544964"/>
                <a:gd name="connsiteY40" fmla="*/ 90512 h 606128"/>
                <a:gd name="connsiteX41" fmla="*/ 528583 w 544964"/>
                <a:gd name="connsiteY41" fmla="*/ 131093 h 606128"/>
                <a:gd name="connsiteX42" fmla="*/ 542862 w 544964"/>
                <a:gd name="connsiteY42" fmla="*/ 155222 h 606128"/>
                <a:gd name="connsiteX43" fmla="*/ 509910 w 544964"/>
                <a:gd name="connsiteY43" fmla="*/ 179489 h 606128"/>
                <a:gd name="connsiteX44" fmla="*/ 25383 w 544964"/>
                <a:gd name="connsiteY44" fmla="*/ 156456 h 606128"/>
                <a:gd name="connsiteX45" fmla="*/ 74536 w 544964"/>
                <a:gd name="connsiteY45" fmla="*/ 90512 h 606128"/>
                <a:gd name="connsiteX46" fmla="*/ 129868 w 544964"/>
                <a:gd name="connsiteY46" fmla="*/ 51850 h 606128"/>
                <a:gd name="connsiteX47" fmla="*/ 213208 w 544964"/>
                <a:gd name="connsiteY47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94305 w 544964"/>
                <a:gd name="connsiteY32" fmla="*/ 59253 h 606128"/>
                <a:gd name="connsiteX33" fmla="*/ 358882 w 544964"/>
                <a:gd name="connsiteY33" fmla="*/ 46503 h 606128"/>
                <a:gd name="connsiteX34" fmla="*/ 259203 w 544964"/>
                <a:gd name="connsiteY34" fmla="*/ 46503 h 606128"/>
                <a:gd name="connsiteX35" fmla="*/ 213208 w 544964"/>
                <a:gd name="connsiteY35" fmla="*/ 27 h 606128"/>
                <a:gd name="connsiteX36" fmla="*/ 360529 w 544964"/>
                <a:gd name="connsiteY36" fmla="*/ 27 h 606128"/>
                <a:gd name="connsiteX37" fmla="*/ 445243 w 544964"/>
                <a:gd name="connsiteY37" fmla="*/ 49794 h 606128"/>
                <a:gd name="connsiteX38" fmla="*/ 459384 w 544964"/>
                <a:gd name="connsiteY38" fmla="*/ 73238 h 606128"/>
                <a:gd name="connsiteX39" fmla="*/ 492611 w 544964"/>
                <a:gd name="connsiteY39" fmla="*/ 90512 h 606128"/>
                <a:gd name="connsiteX40" fmla="*/ 528583 w 544964"/>
                <a:gd name="connsiteY40" fmla="*/ 131093 h 606128"/>
                <a:gd name="connsiteX41" fmla="*/ 542862 w 544964"/>
                <a:gd name="connsiteY41" fmla="*/ 155222 h 606128"/>
                <a:gd name="connsiteX42" fmla="*/ 509910 w 544964"/>
                <a:gd name="connsiteY42" fmla="*/ 179489 h 606128"/>
                <a:gd name="connsiteX43" fmla="*/ 25383 w 544964"/>
                <a:gd name="connsiteY43" fmla="*/ 156456 h 606128"/>
                <a:gd name="connsiteX44" fmla="*/ 74536 w 544964"/>
                <a:gd name="connsiteY44" fmla="*/ 90512 h 606128"/>
                <a:gd name="connsiteX45" fmla="*/ 129868 w 544964"/>
                <a:gd name="connsiteY45" fmla="*/ 51850 h 606128"/>
                <a:gd name="connsiteX46" fmla="*/ 213208 w 544964"/>
                <a:gd name="connsiteY46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58882 w 544964"/>
                <a:gd name="connsiteY32" fmla="*/ 46503 h 606128"/>
                <a:gd name="connsiteX33" fmla="*/ 259203 w 544964"/>
                <a:gd name="connsiteY33" fmla="*/ 46503 h 606128"/>
                <a:gd name="connsiteX34" fmla="*/ 213208 w 544964"/>
                <a:gd name="connsiteY34" fmla="*/ 27 h 606128"/>
                <a:gd name="connsiteX35" fmla="*/ 360529 w 544964"/>
                <a:gd name="connsiteY35" fmla="*/ 27 h 606128"/>
                <a:gd name="connsiteX36" fmla="*/ 445243 w 544964"/>
                <a:gd name="connsiteY36" fmla="*/ 49794 h 606128"/>
                <a:gd name="connsiteX37" fmla="*/ 459384 w 544964"/>
                <a:gd name="connsiteY37" fmla="*/ 73238 h 606128"/>
                <a:gd name="connsiteX38" fmla="*/ 492611 w 544964"/>
                <a:gd name="connsiteY38" fmla="*/ 90512 h 606128"/>
                <a:gd name="connsiteX39" fmla="*/ 528583 w 544964"/>
                <a:gd name="connsiteY39" fmla="*/ 131093 h 606128"/>
                <a:gd name="connsiteX40" fmla="*/ 542862 w 544964"/>
                <a:gd name="connsiteY40" fmla="*/ 155222 h 606128"/>
                <a:gd name="connsiteX41" fmla="*/ 509910 w 544964"/>
                <a:gd name="connsiteY41" fmla="*/ 179489 h 606128"/>
                <a:gd name="connsiteX42" fmla="*/ 25383 w 544964"/>
                <a:gd name="connsiteY42" fmla="*/ 156456 h 606128"/>
                <a:gd name="connsiteX43" fmla="*/ 74536 w 544964"/>
                <a:gd name="connsiteY43" fmla="*/ 90512 h 606128"/>
                <a:gd name="connsiteX44" fmla="*/ 129868 w 544964"/>
                <a:gd name="connsiteY44" fmla="*/ 51850 h 606128"/>
                <a:gd name="connsiteX45" fmla="*/ 213208 w 544964"/>
                <a:gd name="connsiteY45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259203 w 544964"/>
                <a:gd name="connsiteY32" fmla="*/ 46503 h 606128"/>
                <a:gd name="connsiteX33" fmla="*/ 213208 w 544964"/>
                <a:gd name="connsiteY33" fmla="*/ 27 h 606128"/>
                <a:gd name="connsiteX34" fmla="*/ 360529 w 544964"/>
                <a:gd name="connsiteY34" fmla="*/ 27 h 606128"/>
                <a:gd name="connsiteX35" fmla="*/ 445243 w 544964"/>
                <a:gd name="connsiteY35" fmla="*/ 49794 h 606128"/>
                <a:gd name="connsiteX36" fmla="*/ 459384 w 544964"/>
                <a:gd name="connsiteY36" fmla="*/ 73238 h 606128"/>
                <a:gd name="connsiteX37" fmla="*/ 492611 w 544964"/>
                <a:gd name="connsiteY37" fmla="*/ 90512 h 606128"/>
                <a:gd name="connsiteX38" fmla="*/ 528583 w 544964"/>
                <a:gd name="connsiteY38" fmla="*/ 131093 h 606128"/>
                <a:gd name="connsiteX39" fmla="*/ 542862 w 544964"/>
                <a:gd name="connsiteY39" fmla="*/ 155222 h 606128"/>
                <a:gd name="connsiteX40" fmla="*/ 509910 w 544964"/>
                <a:gd name="connsiteY40" fmla="*/ 179489 h 606128"/>
                <a:gd name="connsiteX41" fmla="*/ 25383 w 544964"/>
                <a:gd name="connsiteY41" fmla="*/ 156456 h 606128"/>
                <a:gd name="connsiteX42" fmla="*/ 74536 w 544964"/>
                <a:gd name="connsiteY42" fmla="*/ 90512 h 606128"/>
                <a:gd name="connsiteX43" fmla="*/ 129868 w 544964"/>
                <a:gd name="connsiteY43" fmla="*/ 51850 h 606128"/>
                <a:gd name="connsiteX44" fmla="*/ 213208 w 544964"/>
                <a:gd name="connsiteY44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13208 w 544964"/>
                <a:gd name="connsiteY30" fmla="*/ 27 h 606128"/>
                <a:gd name="connsiteX31" fmla="*/ 360529 w 544964"/>
                <a:gd name="connsiteY31" fmla="*/ 27 h 606128"/>
                <a:gd name="connsiteX32" fmla="*/ 445243 w 544964"/>
                <a:gd name="connsiteY32" fmla="*/ 49794 h 606128"/>
                <a:gd name="connsiteX33" fmla="*/ 459384 w 544964"/>
                <a:gd name="connsiteY33" fmla="*/ 73238 h 606128"/>
                <a:gd name="connsiteX34" fmla="*/ 492611 w 544964"/>
                <a:gd name="connsiteY34" fmla="*/ 90512 h 606128"/>
                <a:gd name="connsiteX35" fmla="*/ 528583 w 544964"/>
                <a:gd name="connsiteY35" fmla="*/ 131093 h 606128"/>
                <a:gd name="connsiteX36" fmla="*/ 542862 w 544964"/>
                <a:gd name="connsiteY36" fmla="*/ 155222 h 606128"/>
                <a:gd name="connsiteX37" fmla="*/ 509910 w 544964"/>
                <a:gd name="connsiteY37" fmla="*/ 179489 h 606128"/>
                <a:gd name="connsiteX38" fmla="*/ 25383 w 544964"/>
                <a:gd name="connsiteY38" fmla="*/ 156456 h 606128"/>
                <a:gd name="connsiteX39" fmla="*/ 74536 w 544964"/>
                <a:gd name="connsiteY39" fmla="*/ 90512 h 606128"/>
                <a:gd name="connsiteX40" fmla="*/ 129868 w 544964"/>
                <a:gd name="connsiteY40" fmla="*/ 51850 h 606128"/>
                <a:gd name="connsiteX41" fmla="*/ 213208 w 544964"/>
                <a:gd name="connsiteY41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129868 w 544964"/>
                <a:gd name="connsiteY30" fmla="*/ 51850 h 606128"/>
                <a:gd name="connsiteX31" fmla="*/ 360529 w 544964"/>
                <a:gd name="connsiteY31" fmla="*/ 27 h 606128"/>
                <a:gd name="connsiteX32" fmla="*/ 445243 w 544964"/>
                <a:gd name="connsiteY32" fmla="*/ 49794 h 606128"/>
                <a:gd name="connsiteX33" fmla="*/ 459384 w 544964"/>
                <a:gd name="connsiteY33" fmla="*/ 73238 h 606128"/>
                <a:gd name="connsiteX34" fmla="*/ 492611 w 544964"/>
                <a:gd name="connsiteY34" fmla="*/ 90512 h 606128"/>
                <a:gd name="connsiteX35" fmla="*/ 528583 w 544964"/>
                <a:gd name="connsiteY35" fmla="*/ 131093 h 606128"/>
                <a:gd name="connsiteX36" fmla="*/ 542862 w 544964"/>
                <a:gd name="connsiteY36" fmla="*/ 155222 h 606128"/>
                <a:gd name="connsiteX37" fmla="*/ 509910 w 544964"/>
                <a:gd name="connsiteY37" fmla="*/ 179489 h 606128"/>
                <a:gd name="connsiteX38" fmla="*/ 25383 w 544964"/>
                <a:gd name="connsiteY38" fmla="*/ 156456 h 606128"/>
                <a:gd name="connsiteX39" fmla="*/ 74536 w 544964"/>
                <a:gd name="connsiteY39" fmla="*/ 90512 h 606128"/>
                <a:gd name="connsiteX40" fmla="*/ 129868 w 544964"/>
                <a:gd name="connsiteY40" fmla="*/ 51850 h 606128"/>
                <a:gd name="connsiteX0" fmla="*/ 385264 w 551587"/>
                <a:gd name="connsiteY0" fmla="*/ 254290 h 606128"/>
                <a:gd name="connsiteX1" fmla="*/ 361508 w 551587"/>
                <a:gd name="connsiteY1" fmla="*/ 277453 h 606128"/>
                <a:gd name="connsiteX2" fmla="*/ 361508 w 551587"/>
                <a:gd name="connsiteY2" fmla="*/ 540338 h 606128"/>
                <a:gd name="connsiteX3" fmla="*/ 385264 w 551587"/>
                <a:gd name="connsiteY3" fmla="*/ 563365 h 606128"/>
                <a:gd name="connsiteX4" fmla="*/ 408333 w 551587"/>
                <a:gd name="connsiteY4" fmla="*/ 540338 h 606128"/>
                <a:gd name="connsiteX5" fmla="*/ 408333 w 551587"/>
                <a:gd name="connsiteY5" fmla="*/ 277453 h 606128"/>
                <a:gd name="connsiteX6" fmla="*/ 385264 w 551587"/>
                <a:gd name="connsiteY6" fmla="*/ 254290 h 606128"/>
                <a:gd name="connsiteX7" fmla="*/ 295184 w 551587"/>
                <a:gd name="connsiteY7" fmla="*/ 254290 h 606128"/>
                <a:gd name="connsiteX8" fmla="*/ 271428 w 551587"/>
                <a:gd name="connsiteY8" fmla="*/ 277453 h 606128"/>
                <a:gd name="connsiteX9" fmla="*/ 271428 w 551587"/>
                <a:gd name="connsiteY9" fmla="*/ 540338 h 606128"/>
                <a:gd name="connsiteX10" fmla="*/ 295184 w 551587"/>
                <a:gd name="connsiteY10" fmla="*/ 563365 h 606128"/>
                <a:gd name="connsiteX11" fmla="*/ 318254 w 551587"/>
                <a:gd name="connsiteY11" fmla="*/ 540338 h 606128"/>
                <a:gd name="connsiteX12" fmla="*/ 318254 w 551587"/>
                <a:gd name="connsiteY12" fmla="*/ 277453 h 606128"/>
                <a:gd name="connsiteX13" fmla="*/ 295184 w 551587"/>
                <a:gd name="connsiteY13" fmla="*/ 254290 h 606128"/>
                <a:gd name="connsiteX14" fmla="*/ 199200 w 551587"/>
                <a:gd name="connsiteY14" fmla="*/ 254290 h 606128"/>
                <a:gd name="connsiteX15" fmla="*/ 176131 w 551587"/>
                <a:gd name="connsiteY15" fmla="*/ 277453 h 606128"/>
                <a:gd name="connsiteX16" fmla="*/ 176131 w 551587"/>
                <a:gd name="connsiteY16" fmla="*/ 540338 h 606128"/>
                <a:gd name="connsiteX17" fmla="*/ 199200 w 551587"/>
                <a:gd name="connsiteY17" fmla="*/ 563365 h 606128"/>
                <a:gd name="connsiteX18" fmla="*/ 222956 w 551587"/>
                <a:gd name="connsiteY18" fmla="*/ 540338 h 606128"/>
                <a:gd name="connsiteX19" fmla="*/ 222956 w 551587"/>
                <a:gd name="connsiteY19" fmla="*/ 277453 h 606128"/>
                <a:gd name="connsiteX20" fmla="*/ 199200 w 551587"/>
                <a:gd name="connsiteY20" fmla="*/ 254290 h 606128"/>
                <a:gd name="connsiteX21" fmla="*/ 122028 w 551587"/>
                <a:gd name="connsiteY21" fmla="*/ 211526 h 606128"/>
                <a:gd name="connsiteX22" fmla="*/ 462299 w 551587"/>
                <a:gd name="connsiteY22" fmla="*/ 211526 h 606128"/>
                <a:gd name="connsiteX23" fmla="*/ 503906 w 551587"/>
                <a:gd name="connsiteY23" fmla="*/ 258264 h 606128"/>
                <a:gd name="connsiteX24" fmla="*/ 467929 w 551587"/>
                <a:gd name="connsiteY24" fmla="*/ 559390 h 606128"/>
                <a:gd name="connsiteX25" fmla="*/ 415199 w 551587"/>
                <a:gd name="connsiteY25" fmla="*/ 606128 h 606128"/>
                <a:gd name="connsiteX26" fmla="*/ 171736 w 551587"/>
                <a:gd name="connsiteY26" fmla="*/ 606128 h 606128"/>
                <a:gd name="connsiteX27" fmla="*/ 118732 w 551587"/>
                <a:gd name="connsiteY27" fmla="*/ 559527 h 606128"/>
                <a:gd name="connsiteX28" fmla="*/ 80695 w 551587"/>
                <a:gd name="connsiteY28" fmla="*/ 258264 h 606128"/>
                <a:gd name="connsiteX29" fmla="*/ 122028 w 551587"/>
                <a:gd name="connsiteY29" fmla="*/ 211526 h 606128"/>
                <a:gd name="connsiteX30" fmla="*/ 81159 w 551587"/>
                <a:gd name="connsiteY30" fmla="*/ 90512 h 606128"/>
                <a:gd name="connsiteX31" fmla="*/ 367152 w 551587"/>
                <a:gd name="connsiteY31" fmla="*/ 27 h 606128"/>
                <a:gd name="connsiteX32" fmla="*/ 451866 w 551587"/>
                <a:gd name="connsiteY32" fmla="*/ 49794 h 606128"/>
                <a:gd name="connsiteX33" fmla="*/ 466007 w 551587"/>
                <a:gd name="connsiteY33" fmla="*/ 73238 h 606128"/>
                <a:gd name="connsiteX34" fmla="*/ 499234 w 551587"/>
                <a:gd name="connsiteY34" fmla="*/ 90512 h 606128"/>
                <a:gd name="connsiteX35" fmla="*/ 535206 w 551587"/>
                <a:gd name="connsiteY35" fmla="*/ 131093 h 606128"/>
                <a:gd name="connsiteX36" fmla="*/ 549485 w 551587"/>
                <a:gd name="connsiteY36" fmla="*/ 155222 h 606128"/>
                <a:gd name="connsiteX37" fmla="*/ 516533 w 551587"/>
                <a:gd name="connsiteY37" fmla="*/ 179489 h 606128"/>
                <a:gd name="connsiteX38" fmla="*/ 32006 w 551587"/>
                <a:gd name="connsiteY38" fmla="*/ 156456 h 606128"/>
                <a:gd name="connsiteX39" fmla="*/ 81159 w 551587"/>
                <a:gd name="connsiteY39" fmla="*/ 90512 h 606128"/>
                <a:gd name="connsiteX0" fmla="*/ 354769 w 521092"/>
                <a:gd name="connsiteY0" fmla="*/ 254290 h 606128"/>
                <a:gd name="connsiteX1" fmla="*/ 331013 w 521092"/>
                <a:gd name="connsiteY1" fmla="*/ 277453 h 606128"/>
                <a:gd name="connsiteX2" fmla="*/ 331013 w 521092"/>
                <a:gd name="connsiteY2" fmla="*/ 540338 h 606128"/>
                <a:gd name="connsiteX3" fmla="*/ 354769 w 521092"/>
                <a:gd name="connsiteY3" fmla="*/ 563365 h 606128"/>
                <a:gd name="connsiteX4" fmla="*/ 377838 w 521092"/>
                <a:gd name="connsiteY4" fmla="*/ 540338 h 606128"/>
                <a:gd name="connsiteX5" fmla="*/ 377838 w 521092"/>
                <a:gd name="connsiteY5" fmla="*/ 277453 h 606128"/>
                <a:gd name="connsiteX6" fmla="*/ 354769 w 521092"/>
                <a:gd name="connsiteY6" fmla="*/ 254290 h 606128"/>
                <a:gd name="connsiteX7" fmla="*/ 264689 w 521092"/>
                <a:gd name="connsiteY7" fmla="*/ 254290 h 606128"/>
                <a:gd name="connsiteX8" fmla="*/ 240933 w 521092"/>
                <a:gd name="connsiteY8" fmla="*/ 277453 h 606128"/>
                <a:gd name="connsiteX9" fmla="*/ 240933 w 521092"/>
                <a:gd name="connsiteY9" fmla="*/ 540338 h 606128"/>
                <a:gd name="connsiteX10" fmla="*/ 264689 w 521092"/>
                <a:gd name="connsiteY10" fmla="*/ 563365 h 606128"/>
                <a:gd name="connsiteX11" fmla="*/ 287759 w 521092"/>
                <a:gd name="connsiteY11" fmla="*/ 540338 h 606128"/>
                <a:gd name="connsiteX12" fmla="*/ 287759 w 521092"/>
                <a:gd name="connsiteY12" fmla="*/ 277453 h 606128"/>
                <a:gd name="connsiteX13" fmla="*/ 264689 w 521092"/>
                <a:gd name="connsiteY13" fmla="*/ 254290 h 606128"/>
                <a:gd name="connsiteX14" fmla="*/ 168705 w 521092"/>
                <a:gd name="connsiteY14" fmla="*/ 254290 h 606128"/>
                <a:gd name="connsiteX15" fmla="*/ 145636 w 521092"/>
                <a:gd name="connsiteY15" fmla="*/ 277453 h 606128"/>
                <a:gd name="connsiteX16" fmla="*/ 145636 w 521092"/>
                <a:gd name="connsiteY16" fmla="*/ 540338 h 606128"/>
                <a:gd name="connsiteX17" fmla="*/ 168705 w 521092"/>
                <a:gd name="connsiteY17" fmla="*/ 563365 h 606128"/>
                <a:gd name="connsiteX18" fmla="*/ 192461 w 521092"/>
                <a:gd name="connsiteY18" fmla="*/ 540338 h 606128"/>
                <a:gd name="connsiteX19" fmla="*/ 192461 w 521092"/>
                <a:gd name="connsiteY19" fmla="*/ 277453 h 606128"/>
                <a:gd name="connsiteX20" fmla="*/ 168705 w 521092"/>
                <a:gd name="connsiteY20" fmla="*/ 254290 h 606128"/>
                <a:gd name="connsiteX21" fmla="*/ 91533 w 521092"/>
                <a:gd name="connsiteY21" fmla="*/ 211526 h 606128"/>
                <a:gd name="connsiteX22" fmla="*/ 431804 w 521092"/>
                <a:gd name="connsiteY22" fmla="*/ 211526 h 606128"/>
                <a:gd name="connsiteX23" fmla="*/ 473411 w 521092"/>
                <a:gd name="connsiteY23" fmla="*/ 258264 h 606128"/>
                <a:gd name="connsiteX24" fmla="*/ 437434 w 521092"/>
                <a:gd name="connsiteY24" fmla="*/ 559390 h 606128"/>
                <a:gd name="connsiteX25" fmla="*/ 384704 w 521092"/>
                <a:gd name="connsiteY25" fmla="*/ 606128 h 606128"/>
                <a:gd name="connsiteX26" fmla="*/ 141241 w 521092"/>
                <a:gd name="connsiteY26" fmla="*/ 606128 h 606128"/>
                <a:gd name="connsiteX27" fmla="*/ 88237 w 521092"/>
                <a:gd name="connsiteY27" fmla="*/ 559527 h 606128"/>
                <a:gd name="connsiteX28" fmla="*/ 50200 w 521092"/>
                <a:gd name="connsiteY28" fmla="*/ 258264 h 606128"/>
                <a:gd name="connsiteX29" fmla="*/ 91533 w 521092"/>
                <a:gd name="connsiteY29" fmla="*/ 211526 h 606128"/>
                <a:gd name="connsiteX30" fmla="*/ 1511 w 521092"/>
                <a:gd name="connsiteY30" fmla="*/ 156456 h 606128"/>
                <a:gd name="connsiteX31" fmla="*/ 336657 w 521092"/>
                <a:gd name="connsiteY31" fmla="*/ 27 h 606128"/>
                <a:gd name="connsiteX32" fmla="*/ 421371 w 521092"/>
                <a:gd name="connsiteY32" fmla="*/ 49794 h 606128"/>
                <a:gd name="connsiteX33" fmla="*/ 435512 w 521092"/>
                <a:gd name="connsiteY33" fmla="*/ 73238 h 606128"/>
                <a:gd name="connsiteX34" fmla="*/ 468739 w 521092"/>
                <a:gd name="connsiteY34" fmla="*/ 90512 h 606128"/>
                <a:gd name="connsiteX35" fmla="*/ 504711 w 521092"/>
                <a:gd name="connsiteY35" fmla="*/ 131093 h 606128"/>
                <a:gd name="connsiteX36" fmla="*/ 518990 w 521092"/>
                <a:gd name="connsiteY36" fmla="*/ 155222 h 606128"/>
                <a:gd name="connsiteX37" fmla="*/ 486038 w 521092"/>
                <a:gd name="connsiteY37" fmla="*/ 179489 h 606128"/>
                <a:gd name="connsiteX38" fmla="*/ 1511 w 521092"/>
                <a:gd name="connsiteY38" fmla="*/ 156456 h 606128"/>
                <a:gd name="connsiteX0" fmla="*/ 304922 w 471245"/>
                <a:gd name="connsiteY0" fmla="*/ 254290 h 606128"/>
                <a:gd name="connsiteX1" fmla="*/ 281166 w 471245"/>
                <a:gd name="connsiteY1" fmla="*/ 277453 h 606128"/>
                <a:gd name="connsiteX2" fmla="*/ 281166 w 471245"/>
                <a:gd name="connsiteY2" fmla="*/ 540338 h 606128"/>
                <a:gd name="connsiteX3" fmla="*/ 304922 w 471245"/>
                <a:gd name="connsiteY3" fmla="*/ 563365 h 606128"/>
                <a:gd name="connsiteX4" fmla="*/ 327991 w 471245"/>
                <a:gd name="connsiteY4" fmla="*/ 540338 h 606128"/>
                <a:gd name="connsiteX5" fmla="*/ 327991 w 471245"/>
                <a:gd name="connsiteY5" fmla="*/ 277453 h 606128"/>
                <a:gd name="connsiteX6" fmla="*/ 304922 w 471245"/>
                <a:gd name="connsiteY6" fmla="*/ 254290 h 606128"/>
                <a:gd name="connsiteX7" fmla="*/ 214842 w 471245"/>
                <a:gd name="connsiteY7" fmla="*/ 254290 h 606128"/>
                <a:gd name="connsiteX8" fmla="*/ 191086 w 471245"/>
                <a:gd name="connsiteY8" fmla="*/ 277453 h 606128"/>
                <a:gd name="connsiteX9" fmla="*/ 191086 w 471245"/>
                <a:gd name="connsiteY9" fmla="*/ 540338 h 606128"/>
                <a:gd name="connsiteX10" fmla="*/ 214842 w 471245"/>
                <a:gd name="connsiteY10" fmla="*/ 563365 h 606128"/>
                <a:gd name="connsiteX11" fmla="*/ 237912 w 471245"/>
                <a:gd name="connsiteY11" fmla="*/ 540338 h 606128"/>
                <a:gd name="connsiteX12" fmla="*/ 237912 w 471245"/>
                <a:gd name="connsiteY12" fmla="*/ 277453 h 606128"/>
                <a:gd name="connsiteX13" fmla="*/ 214842 w 471245"/>
                <a:gd name="connsiteY13" fmla="*/ 254290 h 606128"/>
                <a:gd name="connsiteX14" fmla="*/ 118858 w 471245"/>
                <a:gd name="connsiteY14" fmla="*/ 254290 h 606128"/>
                <a:gd name="connsiteX15" fmla="*/ 95789 w 471245"/>
                <a:gd name="connsiteY15" fmla="*/ 277453 h 606128"/>
                <a:gd name="connsiteX16" fmla="*/ 95789 w 471245"/>
                <a:gd name="connsiteY16" fmla="*/ 540338 h 606128"/>
                <a:gd name="connsiteX17" fmla="*/ 118858 w 471245"/>
                <a:gd name="connsiteY17" fmla="*/ 563365 h 606128"/>
                <a:gd name="connsiteX18" fmla="*/ 142614 w 471245"/>
                <a:gd name="connsiteY18" fmla="*/ 540338 h 606128"/>
                <a:gd name="connsiteX19" fmla="*/ 142614 w 471245"/>
                <a:gd name="connsiteY19" fmla="*/ 277453 h 606128"/>
                <a:gd name="connsiteX20" fmla="*/ 118858 w 471245"/>
                <a:gd name="connsiteY20" fmla="*/ 254290 h 606128"/>
                <a:gd name="connsiteX21" fmla="*/ 41686 w 471245"/>
                <a:gd name="connsiteY21" fmla="*/ 211526 h 606128"/>
                <a:gd name="connsiteX22" fmla="*/ 381957 w 471245"/>
                <a:gd name="connsiteY22" fmla="*/ 211526 h 606128"/>
                <a:gd name="connsiteX23" fmla="*/ 423564 w 471245"/>
                <a:gd name="connsiteY23" fmla="*/ 258264 h 606128"/>
                <a:gd name="connsiteX24" fmla="*/ 387587 w 471245"/>
                <a:gd name="connsiteY24" fmla="*/ 559390 h 606128"/>
                <a:gd name="connsiteX25" fmla="*/ 334857 w 471245"/>
                <a:gd name="connsiteY25" fmla="*/ 606128 h 606128"/>
                <a:gd name="connsiteX26" fmla="*/ 91394 w 471245"/>
                <a:gd name="connsiteY26" fmla="*/ 606128 h 606128"/>
                <a:gd name="connsiteX27" fmla="*/ 38390 w 471245"/>
                <a:gd name="connsiteY27" fmla="*/ 559527 h 606128"/>
                <a:gd name="connsiteX28" fmla="*/ 353 w 471245"/>
                <a:gd name="connsiteY28" fmla="*/ 258264 h 606128"/>
                <a:gd name="connsiteX29" fmla="*/ 41686 w 471245"/>
                <a:gd name="connsiteY29" fmla="*/ 211526 h 606128"/>
                <a:gd name="connsiteX30" fmla="*/ 436191 w 471245"/>
                <a:gd name="connsiteY30" fmla="*/ 179489 h 606128"/>
                <a:gd name="connsiteX31" fmla="*/ 286810 w 471245"/>
                <a:gd name="connsiteY31" fmla="*/ 27 h 606128"/>
                <a:gd name="connsiteX32" fmla="*/ 371524 w 471245"/>
                <a:gd name="connsiteY32" fmla="*/ 49794 h 606128"/>
                <a:gd name="connsiteX33" fmla="*/ 385665 w 471245"/>
                <a:gd name="connsiteY33" fmla="*/ 73238 h 606128"/>
                <a:gd name="connsiteX34" fmla="*/ 418892 w 471245"/>
                <a:gd name="connsiteY34" fmla="*/ 90512 h 606128"/>
                <a:gd name="connsiteX35" fmla="*/ 454864 w 471245"/>
                <a:gd name="connsiteY35" fmla="*/ 131093 h 606128"/>
                <a:gd name="connsiteX36" fmla="*/ 469143 w 471245"/>
                <a:gd name="connsiteY36" fmla="*/ 155222 h 606128"/>
                <a:gd name="connsiteX37" fmla="*/ 436191 w 471245"/>
                <a:gd name="connsiteY37" fmla="*/ 179489 h 606128"/>
                <a:gd name="connsiteX0" fmla="*/ 304922 w 454864"/>
                <a:gd name="connsiteY0" fmla="*/ 254290 h 606128"/>
                <a:gd name="connsiteX1" fmla="*/ 281166 w 454864"/>
                <a:gd name="connsiteY1" fmla="*/ 277453 h 606128"/>
                <a:gd name="connsiteX2" fmla="*/ 281166 w 454864"/>
                <a:gd name="connsiteY2" fmla="*/ 540338 h 606128"/>
                <a:gd name="connsiteX3" fmla="*/ 304922 w 454864"/>
                <a:gd name="connsiteY3" fmla="*/ 563365 h 606128"/>
                <a:gd name="connsiteX4" fmla="*/ 327991 w 454864"/>
                <a:gd name="connsiteY4" fmla="*/ 540338 h 606128"/>
                <a:gd name="connsiteX5" fmla="*/ 327991 w 454864"/>
                <a:gd name="connsiteY5" fmla="*/ 277453 h 606128"/>
                <a:gd name="connsiteX6" fmla="*/ 304922 w 454864"/>
                <a:gd name="connsiteY6" fmla="*/ 254290 h 606128"/>
                <a:gd name="connsiteX7" fmla="*/ 214842 w 454864"/>
                <a:gd name="connsiteY7" fmla="*/ 254290 h 606128"/>
                <a:gd name="connsiteX8" fmla="*/ 191086 w 454864"/>
                <a:gd name="connsiteY8" fmla="*/ 277453 h 606128"/>
                <a:gd name="connsiteX9" fmla="*/ 191086 w 454864"/>
                <a:gd name="connsiteY9" fmla="*/ 540338 h 606128"/>
                <a:gd name="connsiteX10" fmla="*/ 214842 w 454864"/>
                <a:gd name="connsiteY10" fmla="*/ 563365 h 606128"/>
                <a:gd name="connsiteX11" fmla="*/ 237912 w 454864"/>
                <a:gd name="connsiteY11" fmla="*/ 540338 h 606128"/>
                <a:gd name="connsiteX12" fmla="*/ 237912 w 454864"/>
                <a:gd name="connsiteY12" fmla="*/ 277453 h 606128"/>
                <a:gd name="connsiteX13" fmla="*/ 214842 w 454864"/>
                <a:gd name="connsiteY13" fmla="*/ 254290 h 606128"/>
                <a:gd name="connsiteX14" fmla="*/ 118858 w 454864"/>
                <a:gd name="connsiteY14" fmla="*/ 254290 h 606128"/>
                <a:gd name="connsiteX15" fmla="*/ 95789 w 454864"/>
                <a:gd name="connsiteY15" fmla="*/ 277453 h 606128"/>
                <a:gd name="connsiteX16" fmla="*/ 95789 w 454864"/>
                <a:gd name="connsiteY16" fmla="*/ 540338 h 606128"/>
                <a:gd name="connsiteX17" fmla="*/ 118858 w 454864"/>
                <a:gd name="connsiteY17" fmla="*/ 563365 h 606128"/>
                <a:gd name="connsiteX18" fmla="*/ 142614 w 454864"/>
                <a:gd name="connsiteY18" fmla="*/ 540338 h 606128"/>
                <a:gd name="connsiteX19" fmla="*/ 142614 w 454864"/>
                <a:gd name="connsiteY19" fmla="*/ 277453 h 606128"/>
                <a:gd name="connsiteX20" fmla="*/ 118858 w 454864"/>
                <a:gd name="connsiteY20" fmla="*/ 254290 h 606128"/>
                <a:gd name="connsiteX21" fmla="*/ 41686 w 454864"/>
                <a:gd name="connsiteY21" fmla="*/ 211526 h 606128"/>
                <a:gd name="connsiteX22" fmla="*/ 381957 w 454864"/>
                <a:gd name="connsiteY22" fmla="*/ 211526 h 606128"/>
                <a:gd name="connsiteX23" fmla="*/ 423564 w 454864"/>
                <a:gd name="connsiteY23" fmla="*/ 258264 h 606128"/>
                <a:gd name="connsiteX24" fmla="*/ 387587 w 454864"/>
                <a:gd name="connsiteY24" fmla="*/ 559390 h 606128"/>
                <a:gd name="connsiteX25" fmla="*/ 334857 w 454864"/>
                <a:gd name="connsiteY25" fmla="*/ 606128 h 606128"/>
                <a:gd name="connsiteX26" fmla="*/ 91394 w 454864"/>
                <a:gd name="connsiteY26" fmla="*/ 606128 h 606128"/>
                <a:gd name="connsiteX27" fmla="*/ 38390 w 454864"/>
                <a:gd name="connsiteY27" fmla="*/ 559527 h 606128"/>
                <a:gd name="connsiteX28" fmla="*/ 353 w 454864"/>
                <a:gd name="connsiteY28" fmla="*/ 258264 h 606128"/>
                <a:gd name="connsiteX29" fmla="*/ 41686 w 454864"/>
                <a:gd name="connsiteY29" fmla="*/ 211526 h 606128"/>
                <a:gd name="connsiteX30" fmla="*/ 436191 w 454864"/>
                <a:gd name="connsiteY30" fmla="*/ 179489 h 606128"/>
                <a:gd name="connsiteX31" fmla="*/ 286810 w 454864"/>
                <a:gd name="connsiteY31" fmla="*/ 27 h 606128"/>
                <a:gd name="connsiteX32" fmla="*/ 371524 w 454864"/>
                <a:gd name="connsiteY32" fmla="*/ 49794 h 606128"/>
                <a:gd name="connsiteX33" fmla="*/ 385665 w 454864"/>
                <a:gd name="connsiteY33" fmla="*/ 73238 h 606128"/>
                <a:gd name="connsiteX34" fmla="*/ 418892 w 454864"/>
                <a:gd name="connsiteY34" fmla="*/ 90512 h 606128"/>
                <a:gd name="connsiteX35" fmla="*/ 454864 w 454864"/>
                <a:gd name="connsiteY35" fmla="*/ 131093 h 606128"/>
                <a:gd name="connsiteX36" fmla="*/ 436191 w 454864"/>
                <a:gd name="connsiteY36" fmla="*/ 179489 h 606128"/>
                <a:gd name="connsiteX0" fmla="*/ 304922 w 443961"/>
                <a:gd name="connsiteY0" fmla="*/ 254290 h 606128"/>
                <a:gd name="connsiteX1" fmla="*/ 281166 w 443961"/>
                <a:gd name="connsiteY1" fmla="*/ 277453 h 606128"/>
                <a:gd name="connsiteX2" fmla="*/ 281166 w 443961"/>
                <a:gd name="connsiteY2" fmla="*/ 540338 h 606128"/>
                <a:gd name="connsiteX3" fmla="*/ 304922 w 443961"/>
                <a:gd name="connsiteY3" fmla="*/ 563365 h 606128"/>
                <a:gd name="connsiteX4" fmla="*/ 327991 w 443961"/>
                <a:gd name="connsiteY4" fmla="*/ 540338 h 606128"/>
                <a:gd name="connsiteX5" fmla="*/ 327991 w 443961"/>
                <a:gd name="connsiteY5" fmla="*/ 277453 h 606128"/>
                <a:gd name="connsiteX6" fmla="*/ 304922 w 443961"/>
                <a:gd name="connsiteY6" fmla="*/ 254290 h 606128"/>
                <a:gd name="connsiteX7" fmla="*/ 214842 w 443961"/>
                <a:gd name="connsiteY7" fmla="*/ 254290 h 606128"/>
                <a:gd name="connsiteX8" fmla="*/ 191086 w 443961"/>
                <a:gd name="connsiteY8" fmla="*/ 277453 h 606128"/>
                <a:gd name="connsiteX9" fmla="*/ 191086 w 443961"/>
                <a:gd name="connsiteY9" fmla="*/ 540338 h 606128"/>
                <a:gd name="connsiteX10" fmla="*/ 214842 w 443961"/>
                <a:gd name="connsiteY10" fmla="*/ 563365 h 606128"/>
                <a:gd name="connsiteX11" fmla="*/ 237912 w 443961"/>
                <a:gd name="connsiteY11" fmla="*/ 540338 h 606128"/>
                <a:gd name="connsiteX12" fmla="*/ 237912 w 443961"/>
                <a:gd name="connsiteY12" fmla="*/ 277453 h 606128"/>
                <a:gd name="connsiteX13" fmla="*/ 214842 w 443961"/>
                <a:gd name="connsiteY13" fmla="*/ 254290 h 606128"/>
                <a:gd name="connsiteX14" fmla="*/ 118858 w 443961"/>
                <a:gd name="connsiteY14" fmla="*/ 254290 h 606128"/>
                <a:gd name="connsiteX15" fmla="*/ 95789 w 443961"/>
                <a:gd name="connsiteY15" fmla="*/ 277453 h 606128"/>
                <a:gd name="connsiteX16" fmla="*/ 95789 w 443961"/>
                <a:gd name="connsiteY16" fmla="*/ 540338 h 606128"/>
                <a:gd name="connsiteX17" fmla="*/ 118858 w 443961"/>
                <a:gd name="connsiteY17" fmla="*/ 563365 h 606128"/>
                <a:gd name="connsiteX18" fmla="*/ 142614 w 443961"/>
                <a:gd name="connsiteY18" fmla="*/ 540338 h 606128"/>
                <a:gd name="connsiteX19" fmla="*/ 142614 w 443961"/>
                <a:gd name="connsiteY19" fmla="*/ 277453 h 606128"/>
                <a:gd name="connsiteX20" fmla="*/ 118858 w 443961"/>
                <a:gd name="connsiteY20" fmla="*/ 254290 h 606128"/>
                <a:gd name="connsiteX21" fmla="*/ 41686 w 443961"/>
                <a:gd name="connsiteY21" fmla="*/ 211526 h 606128"/>
                <a:gd name="connsiteX22" fmla="*/ 381957 w 443961"/>
                <a:gd name="connsiteY22" fmla="*/ 211526 h 606128"/>
                <a:gd name="connsiteX23" fmla="*/ 423564 w 443961"/>
                <a:gd name="connsiteY23" fmla="*/ 258264 h 606128"/>
                <a:gd name="connsiteX24" fmla="*/ 387587 w 443961"/>
                <a:gd name="connsiteY24" fmla="*/ 559390 h 606128"/>
                <a:gd name="connsiteX25" fmla="*/ 334857 w 443961"/>
                <a:gd name="connsiteY25" fmla="*/ 606128 h 606128"/>
                <a:gd name="connsiteX26" fmla="*/ 91394 w 443961"/>
                <a:gd name="connsiteY26" fmla="*/ 606128 h 606128"/>
                <a:gd name="connsiteX27" fmla="*/ 38390 w 443961"/>
                <a:gd name="connsiteY27" fmla="*/ 559527 h 606128"/>
                <a:gd name="connsiteX28" fmla="*/ 353 w 443961"/>
                <a:gd name="connsiteY28" fmla="*/ 258264 h 606128"/>
                <a:gd name="connsiteX29" fmla="*/ 41686 w 443961"/>
                <a:gd name="connsiteY29" fmla="*/ 211526 h 606128"/>
                <a:gd name="connsiteX30" fmla="*/ 436191 w 443961"/>
                <a:gd name="connsiteY30" fmla="*/ 179489 h 606128"/>
                <a:gd name="connsiteX31" fmla="*/ 286810 w 443961"/>
                <a:gd name="connsiteY31" fmla="*/ 27 h 606128"/>
                <a:gd name="connsiteX32" fmla="*/ 371524 w 443961"/>
                <a:gd name="connsiteY32" fmla="*/ 49794 h 606128"/>
                <a:gd name="connsiteX33" fmla="*/ 385665 w 443961"/>
                <a:gd name="connsiteY33" fmla="*/ 73238 h 606128"/>
                <a:gd name="connsiteX34" fmla="*/ 418892 w 443961"/>
                <a:gd name="connsiteY34" fmla="*/ 90512 h 606128"/>
                <a:gd name="connsiteX35" fmla="*/ 436191 w 443961"/>
                <a:gd name="connsiteY35" fmla="*/ 179489 h 606128"/>
                <a:gd name="connsiteX0" fmla="*/ 304922 w 439192"/>
                <a:gd name="connsiteY0" fmla="*/ 254290 h 606128"/>
                <a:gd name="connsiteX1" fmla="*/ 281166 w 439192"/>
                <a:gd name="connsiteY1" fmla="*/ 277453 h 606128"/>
                <a:gd name="connsiteX2" fmla="*/ 281166 w 439192"/>
                <a:gd name="connsiteY2" fmla="*/ 540338 h 606128"/>
                <a:gd name="connsiteX3" fmla="*/ 304922 w 439192"/>
                <a:gd name="connsiteY3" fmla="*/ 563365 h 606128"/>
                <a:gd name="connsiteX4" fmla="*/ 327991 w 439192"/>
                <a:gd name="connsiteY4" fmla="*/ 540338 h 606128"/>
                <a:gd name="connsiteX5" fmla="*/ 327991 w 439192"/>
                <a:gd name="connsiteY5" fmla="*/ 277453 h 606128"/>
                <a:gd name="connsiteX6" fmla="*/ 304922 w 439192"/>
                <a:gd name="connsiteY6" fmla="*/ 254290 h 606128"/>
                <a:gd name="connsiteX7" fmla="*/ 214842 w 439192"/>
                <a:gd name="connsiteY7" fmla="*/ 254290 h 606128"/>
                <a:gd name="connsiteX8" fmla="*/ 191086 w 439192"/>
                <a:gd name="connsiteY8" fmla="*/ 277453 h 606128"/>
                <a:gd name="connsiteX9" fmla="*/ 191086 w 439192"/>
                <a:gd name="connsiteY9" fmla="*/ 540338 h 606128"/>
                <a:gd name="connsiteX10" fmla="*/ 214842 w 439192"/>
                <a:gd name="connsiteY10" fmla="*/ 563365 h 606128"/>
                <a:gd name="connsiteX11" fmla="*/ 237912 w 439192"/>
                <a:gd name="connsiteY11" fmla="*/ 540338 h 606128"/>
                <a:gd name="connsiteX12" fmla="*/ 237912 w 439192"/>
                <a:gd name="connsiteY12" fmla="*/ 277453 h 606128"/>
                <a:gd name="connsiteX13" fmla="*/ 214842 w 439192"/>
                <a:gd name="connsiteY13" fmla="*/ 254290 h 606128"/>
                <a:gd name="connsiteX14" fmla="*/ 118858 w 439192"/>
                <a:gd name="connsiteY14" fmla="*/ 254290 h 606128"/>
                <a:gd name="connsiteX15" fmla="*/ 95789 w 439192"/>
                <a:gd name="connsiteY15" fmla="*/ 277453 h 606128"/>
                <a:gd name="connsiteX16" fmla="*/ 95789 w 439192"/>
                <a:gd name="connsiteY16" fmla="*/ 540338 h 606128"/>
                <a:gd name="connsiteX17" fmla="*/ 118858 w 439192"/>
                <a:gd name="connsiteY17" fmla="*/ 563365 h 606128"/>
                <a:gd name="connsiteX18" fmla="*/ 142614 w 439192"/>
                <a:gd name="connsiteY18" fmla="*/ 540338 h 606128"/>
                <a:gd name="connsiteX19" fmla="*/ 142614 w 439192"/>
                <a:gd name="connsiteY19" fmla="*/ 277453 h 606128"/>
                <a:gd name="connsiteX20" fmla="*/ 118858 w 439192"/>
                <a:gd name="connsiteY20" fmla="*/ 254290 h 606128"/>
                <a:gd name="connsiteX21" fmla="*/ 41686 w 439192"/>
                <a:gd name="connsiteY21" fmla="*/ 211526 h 606128"/>
                <a:gd name="connsiteX22" fmla="*/ 381957 w 439192"/>
                <a:gd name="connsiteY22" fmla="*/ 211526 h 606128"/>
                <a:gd name="connsiteX23" fmla="*/ 423564 w 439192"/>
                <a:gd name="connsiteY23" fmla="*/ 258264 h 606128"/>
                <a:gd name="connsiteX24" fmla="*/ 387587 w 439192"/>
                <a:gd name="connsiteY24" fmla="*/ 559390 h 606128"/>
                <a:gd name="connsiteX25" fmla="*/ 334857 w 439192"/>
                <a:gd name="connsiteY25" fmla="*/ 606128 h 606128"/>
                <a:gd name="connsiteX26" fmla="*/ 91394 w 439192"/>
                <a:gd name="connsiteY26" fmla="*/ 606128 h 606128"/>
                <a:gd name="connsiteX27" fmla="*/ 38390 w 439192"/>
                <a:gd name="connsiteY27" fmla="*/ 559527 h 606128"/>
                <a:gd name="connsiteX28" fmla="*/ 353 w 439192"/>
                <a:gd name="connsiteY28" fmla="*/ 258264 h 606128"/>
                <a:gd name="connsiteX29" fmla="*/ 41686 w 439192"/>
                <a:gd name="connsiteY29" fmla="*/ 211526 h 606128"/>
                <a:gd name="connsiteX30" fmla="*/ 436191 w 439192"/>
                <a:gd name="connsiteY30" fmla="*/ 179489 h 606128"/>
                <a:gd name="connsiteX31" fmla="*/ 286810 w 439192"/>
                <a:gd name="connsiteY31" fmla="*/ 27 h 606128"/>
                <a:gd name="connsiteX32" fmla="*/ 371524 w 439192"/>
                <a:gd name="connsiteY32" fmla="*/ 49794 h 606128"/>
                <a:gd name="connsiteX33" fmla="*/ 385665 w 439192"/>
                <a:gd name="connsiteY33" fmla="*/ 73238 h 606128"/>
                <a:gd name="connsiteX34" fmla="*/ 436191 w 439192"/>
                <a:gd name="connsiteY34" fmla="*/ 179489 h 606128"/>
                <a:gd name="connsiteX0" fmla="*/ 304922 w 438512"/>
                <a:gd name="connsiteY0" fmla="*/ 254290 h 606128"/>
                <a:gd name="connsiteX1" fmla="*/ 281166 w 438512"/>
                <a:gd name="connsiteY1" fmla="*/ 277453 h 606128"/>
                <a:gd name="connsiteX2" fmla="*/ 281166 w 438512"/>
                <a:gd name="connsiteY2" fmla="*/ 540338 h 606128"/>
                <a:gd name="connsiteX3" fmla="*/ 304922 w 438512"/>
                <a:gd name="connsiteY3" fmla="*/ 563365 h 606128"/>
                <a:gd name="connsiteX4" fmla="*/ 327991 w 438512"/>
                <a:gd name="connsiteY4" fmla="*/ 540338 h 606128"/>
                <a:gd name="connsiteX5" fmla="*/ 327991 w 438512"/>
                <a:gd name="connsiteY5" fmla="*/ 277453 h 606128"/>
                <a:gd name="connsiteX6" fmla="*/ 304922 w 438512"/>
                <a:gd name="connsiteY6" fmla="*/ 254290 h 606128"/>
                <a:gd name="connsiteX7" fmla="*/ 214842 w 438512"/>
                <a:gd name="connsiteY7" fmla="*/ 254290 h 606128"/>
                <a:gd name="connsiteX8" fmla="*/ 191086 w 438512"/>
                <a:gd name="connsiteY8" fmla="*/ 277453 h 606128"/>
                <a:gd name="connsiteX9" fmla="*/ 191086 w 438512"/>
                <a:gd name="connsiteY9" fmla="*/ 540338 h 606128"/>
                <a:gd name="connsiteX10" fmla="*/ 214842 w 438512"/>
                <a:gd name="connsiteY10" fmla="*/ 563365 h 606128"/>
                <a:gd name="connsiteX11" fmla="*/ 237912 w 438512"/>
                <a:gd name="connsiteY11" fmla="*/ 540338 h 606128"/>
                <a:gd name="connsiteX12" fmla="*/ 237912 w 438512"/>
                <a:gd name="connsiteY12" fmla="*/ 277453 h 606128"/>
                <a:gd name="connsiteX13" fmla="*/ 214842 w 438512"/>
                <a:gd name="connsiteY13" fmla="*/ 254290 h 606128"/>
                <a:gd name="connsiteX14" fmla="*/ 118858 w 438512"/>
                <a:gd name="connsiteY14" fmla="*/ 254290 h 606128"/>
                <a:gd name="connsiteX15" fmla="*/ 95789 w 438512"/>
                <a:gd name="connsiteY15" fmla="*/ 277453 h 606128"/>
                <a:gd name="connsiteX16" fmla="*/ 95789 w 438512"/>
                <a:gd name="connsiteY16" fmla="*/ 540338 h 606128"/>
                <a:gd name="connsiteX17" fmla="*/ 118858 w 438512"/>
                <a:gd name="connsiteY17" fmla="*/ 563365 h 606128"/>
                <a:gd name="connsiteX18" fmla="*/ 142614 w 438512"/>
                <a:gd name="connsiteY18" fmla="*/ 540338 h 606128"/>
                <a:gd name="connsiteX19" fmla="*/ 142614 w 438512"/>
                <a:gd name="connsiteY19" fmla="*/ 277453 h 606128"/>
                <a:gd name="connsiteX20" fmla="*/ 118858 w 438512"/>
                <a:gd name="connsiteY20" fmla="*/ 254290 h 606128"/>
                <a:gd name="connsiteX21" fmla="*/ 41686 w 438512"/>
                <a:gd name="connsiteY21" fmla="*/ 211526 h 606128"/>
                <a:gd name="connsiteX22" fmla="*/ 381957 w 438512"/>
                <a:gd name="connsiteY22" fmla="*/ 211526 h 606128"/>
                <a:gd name="connsiteX23" fmla="*/ 423564 w 438512"/>
                <a:gd name="connsiteY23" fmla="*/ 258264 h 606128"/>
                <a:gd name="connsiteX24" fmla="*/ 387587 w 438512"/>
                <a:gd name="connsiteY24" fmla="*/ 559390 h 606128"/>
                <a:gd name="connsiteX25" fmla="*/ 334857 w 438512"/>
                <a:gd name="connsiteY25" fmla="*/ 606128 h 606128"/>
                <a:gd name="connsiteX26" fmla="*/ 91394 w 438512"/>
                <a:gd name="connsiteY26" fmla="*/ 606128 h 606128"/>
                <a:gd name="connsiteX27" fmla="*/ 38390 w 438512"/>
                <a:gd name="connsiteY27" fmla="*/ 559527 h 606128"/>
                <a:gd name="connsiteX28" fmla="*/ 353 w 438512"/>
                <a:gd name="connsiteY28" fmla="*/ 258264 h 606128"/>
                <a:gd name="connsiteX29" fmla="*/ 41686 w 438512"/>
                <a:gd name="connsiteY29" fmla="*/ 211526 h 606128"/>
                <a:gd name="connsiteX30" fmla="*/ 436191 w 438512"/>
                <a:gd name="connsiteY30" fmla="*/ 179489 h 606128"/>
                <a:gd name="connsiteX31" fmla="*/ 286810 w 438512"/>
                <a:gd name="connsiteY31" fmla="*/ 27 h 606128"/>
                <a:gd name="connsiteX32" fmla="*/ 371524 w 438512"/>
                <a:gd name="connsiteY32" fmla="*/ 49794 h 606128"/>
                <a:gd name="connsiteX33" fmla="*/ 436191 w 438512"/>
                <a:gd name="connsiteY33" fmla="*/ 179489 h 606128"/>
                <a:gd name="connsiteX0" fmla="*/ 304922 w 436191"/>
                <a:gd name="connsiteY0" fmla="*/ 254263 h 606101"/>
                <a:gd name="connsiteX1" fmla="*/ 281166 w 436191"/>
                <a:gd name="connsiteY1" fmla="*/ 277426 h 606101"/>
                <a:gd name="connsiteX2" fmla="*/ 281166 w 436191"/>
                <a:gd name="connsiteY2" fmla="*/ 540311 h 606101"/>
                <a:gd name="connsiteX3" fmla="*/ 304922 w 436191"/>
                <a:gd name="connsiteY3" fmla="*/ 563338 h 606101"/>
                <a:gd name="connsiteX4" fmla="*/ 327991 w 436191"/>
                <a:gd name="connsiteY4" fmla="*/ 540311 h 606101"/>
                <a:gd name="connsiteX5" fmla="*/ 327991 w 436191"/>
                <a:gd name="connsiteY5" fmla="*/ 277426 h 606101"/>
                <a:gd name="connsiteX6" fmla="*/ 304922 w 436191"/>
                <a:gd name="connsiteY6" fmla="*/ 254263 h 606101"/>
                <a:gd name="connsiteX7" fmla="*/ 214842 w 436191"/>
                <a:gd name="connsiteY7" fmla="*/ 254263 h 606101"/>
                <a:gd name="connsiteX8" fmla="*/ 191086 w 436191"/>
                <a:gd name="connsiteY8" fmla="*/ 277426 h 606101"/>
                <a:gd name="connsiteX9" fmla="*/ 191086 w 436191"/>
                <a:gd name="connsiteY9" fmla="*/ 540311 h 606101"/>
                <a:gd name="connsiteX10" fmla="*/ 214842 w 436191"/>
                <a:gd name="connsiteY10" fmla="*/ 563338 h 606101"/>
                <a:gd name="connsiteX11" fmla="*/ 237912 w 436191"/>
                <a:gd name="connsiteY11" fmla="*/ 540311 h 606101"/>
                <a:gd name="connsiteX12" fmla="*/ 237912 w 436191"/>
                <a:gd name="connsiteY12" fmla="*/ 277426 h 606101"/>
                <a:gd name="connsiteX13" fmla="*/ 214842 w 436191"/>
                <a:gd name="connsiteY13" fmla="*/ 254263 h 606101"/>
                <a:gd name="connsiteX14" fmla="*/ 118858 w 436191"/>
                <a:gd name="connsiteY14" fmla="*/ 254263 h 606101"/>
                <a:gd name="connsiteX15" fmla="*/ 95789 w 436191"/>
                <a:gd name="connsiteY15" fmla="*/ 277426 h 606101"/>
                <a:gd name="connsiteX16" fmla="*/ 95789 w 436191"/>
                <a:gd name="connsiteY16" fmla="*/ 540311 h 606101"/>
                <a:gd name="connsiteX17" fmla="*/ 118858 w 436191"/>
                <a:gd name="connsiteY17" fmla="*/ 563338 h 606101"/>
                <a:gd name="connsiteX18" fmla="*/ 142614 w 436191"/>
                <a:gd name="connsiteY18" fmla="*/ 540311 h 606101"/>
                <a:gd name="connsiteX19" fmla="*/ 142614 w 436191"/>
                <a:gd name="connsiteY19" fmla="*/ 277426 h 606101"/>
                <a:gd name="connsiteX20" fmla="*/ 118858 w 436191"/>
                <a:gd name="connsiteY20" fmla="*/ 254263 h 606101"/>
                <a:gd name="connsiteX21" fmla="*/ 41686 w 436191"/>
                <a:gd name="connsiteY21" fmla="*/ 211499 h 606101"/>
                <a:gd name="connsiteX22" fmla="*/ 381957 w 436191"/>
                <a:gd name="connsiteY22" fmla="*/ 211499 h 606101"/>
                <a:gd name="connsiteX23" fmla="*/ 423564 w 436191"/>
                <a:gd name="connsiteY23" fmla="*/ 258237 h 606101"/>
                <a:gd name="connsiteX24" fmla="*/ 387587 w 436191"/>
                <a:gd name="connsiteY24" fmla="*/ 559363 h 606101"/>
                <a:gd name="connsiteX25" fmla="*/ 334857 w 436191"/>
                <a:gd name="connsiteY25" fmla="*/ 606101 h 606101"/>
                <a:gd name="connsiteX26" fmla="*/ 91394 w 436191"/>
                <a:gd name="connsiteY26" fmla="*/ 606101 h 606101"/>
                <a:gd name="connsiteX27" fmla="*/ 38390 w 436191"/>
                <a:gd name="connsiteY27" fmla="*/ 559500 h 606101"/>
                <a:gd name="connsiteX28" fmla="*/ 353 w 436191"/>
                <a:gd name="connsiteY28" fmla="*/ 258237 h 606101"/>
                <a:gd name="connsiteX29" fmla="*/ 41686 w 436191"/>
                <a:gd name="connsiteY29" fmla="*/ 211499 h 606101"/>
                <a:gd name="connsiteX30" fmla="*/ 436191 w 436191"/>
                <a:gd name="connsiteY30" fmla="*/ 179462 h 606101"/>
                <a:gd name="connsiteX31" fmla="*/ 286810 w 436191"/>
                <a:gd name="connsiteY31" fmla="*/ 0 h 606101"/>
                <a:gd name="connsiteX32" fmla="*/ 436191 w 436191"/>
                <a:gd name="connsiteY32" fmla="*/ 179462 h 606101"/>
                <a:gd name="connsiteX0" fmla="*/ 304922 w 423886"/>
                <a:gd name="connsiteY0" fmla="*/ 42764 h 394602"/>
                <a:gd name="connsiteX1" fmla="*/ 281166 w 423886"/>
                <a:gd name="connsiteY1" fmla="*/ 65927 h 394602"/>
                <a:gd name="connsiteX2" fmla="*/ 281166 w 423886"/>
                <a:gd name="connsiteY2" fmla="*/ 328812 h 394602"/>
                <a:gd name="connsiteX3" fmla="*/ 304922 w 423886"/>
                <a:gd name="connsiteY3" fmla="*/ 351839 h 394602"/>
                <a:gd name="connsiteX4" fmla="*/ 327991 w 423886"/>
                <a:gd name="connsiteY4" fmla="*/ 328812 h 394602"/>
                <a:gd name="connsiteX5" fmla="*/ 327991 w 423886"/>
                <a:gd name="connsiteY5" fmla="*/ 65927 h 394602"/>
                <a:gd name="connsiteX6" fmla="*/ 304922 w 423886"/>
                <a:gd name="connsiteY6" fmla="*/ 42764 h 394602"/>
                <a:gd name="connsiteX7" fmla="*/ 214842 w 423886"/>
                <a:gd name="connsiteY7" fmla="*/ 42764 h 394602"/>
                <a:gd name="connsiteX8" fmla="*/ 191086 w 423886"/>
                <a:gd name="connsiteY8" fmla="*/ 65927 h 394602"/>
                <a:gd name="connsiteX9" fmla="*/ 191086 w 423886"/>
                <a:gd name="connsiteY9" fmla="*/ 328812 h 394602"/>
                <a:gd name="connsiteX10" fmla="*/ 214842 w 423886"/>
                <a:gd name="connsiteY10" fmla="*/ 351839 h 394602"/>
                <a:gd name="connsiteX11" fmla="*/ 237912 w 423886"/>
                <a:gd name="connsiteY11" fmla="*/ 328812 h 394602"/>
                <a:gd name="connsiteX12" fmla="*/ 237912 w 423886"/>
                <a:gd name="connsiteY12" fmla="*/ 65927 h 394602"/>
                <a:gd name="connsiteX13" fmla="*/ 214842 w 423886"/>
                <a:gd name="connsiteY13" fmla="*/ 42764 h 394602"/>
                <a:gd name="connsiteX14" fmla="*/ 118858 w 423886"/>
                <a:gd name="connsiteY14" fmla="*/ 42764 h 394602"/>
                <a:gd name="connsiteX15" fmla="*/ 95789 w 423886"/>
                <a:gd name="connsiteY15" fmla="*/ 65927 h 394602"/>
                <a:gd name="connsiteX16" fmla="*/ 95789 w 423886"/>
                <a:gd name="connsiteY16" fmla="*/ 328812 h 394602"/>
                <a:gd name="connsiteX17" fmla="*/ 118858 w 423886"/>
                <a:gd name="connsiteY17" fmla="*/ 351839 h 394602"/>
                <a:gd name="connsiteX18" fmla="*/ 142614 w 423886"/>
                <a:gd name="connsiteY18" fmla="*/ 328812 h 394602"/>
                <a:gd name="connsiteX19" fmla="*/ 142614 w 423886"/>
                <a:gd name="connsiteY19" fmla="*/ 65927 h 394602"/>
                <a:gd name="connsiteX20" fmla="*/ 118858 w 423886"/>
                <a:gd name="connsiteY20" fmla="*/ 42764 h 394602"/>
                <a:gd name="connsiteX21" fmla="*/ 41686 w 423886"/>
                <a:gd name="connsiteY21" fmla="*/ 0 h 394602"/>
                <a:gd name="connsiteX22" fmla="*/ 381957 w 423886"/>
                <a:gd name="connsiteY22" fmla="*/ 0 h 394602"/>
                <a:gd name="connsiteX23" fmla="*/ 423564 w 423886"/>
                <a:gd name="connsiteY23" fmla="*/ 46738 h 394602"/>
                <a:gd name="connsiteX24" fmla="*/ 387587 w 423886"/>
                <a:gd name="connsiteY24" fmla="*/ 347864 h 394602"/>
                <a:gd name="connsiteX25" fmla="*/ 334857 w 423886"/>
                <a:gd name="connsiteY25" fmla="*/ 394602 h 394602"/>
                <a:gd name="connsiteX26" fmla="*/ 91394 w 423886"/>
                <a:gd name="connsiteY26" fmla="*/ 394602 h 394602"/>
                <a:gd name="connsiteX27" fmla="*/ 38390 w 423886"/>
                <a:gd name="connsiteY27" fmla="*/ 348001 h 394602"/>
                <a:gd name="connsiteX28" fmla="*/ 353 w 423886"/>
                <a:gd name="connsiteY28" fmla="*/ 46738 h 394602"/>
                <a:gd name="connsiteX29" fmla="*/ 41686 w 423886"/>
                <a:gd name="connsiteY29" fmla="*/ 0 h 39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3886" h="394602">
                  <a:moveTo>
                    <a:pt x="304922" y="42764"/>
                  </a:moveTo>
                  <a:cubicBezTo>
                    <a:pt x="292289" y="42764"/>
                    <a:pt x="281166" y="53180"/>
                    <a:pt x="281166" y="65927"/>
                  </a:cubicBezTo>
                  <a:lnTo>
                    <a:pt x="281166" y="328812"/>
                  </a:lnTo>
                  <a:cubicBezTo>
                    <a:pt x="281166" y="341559"/>
                    <a:pt x="292289" y="351839"/>
                    <a:pt x="304922" y="351839"/>
                  </a:cubicBezTo>
                  <a:cubicBezTo>
                    <a:pt x="317693" y="351839"/>
                    <a:pt x="327991" y="341559"/>
                    <a:pt x="327991" y="328812"/>
                  </a:cubicBezTo>
                  <a:lnTo>
                    <a:pt x="327991" y="65927"/>
                  </a:lnTo>
                  <a:cubicBezTo>
                    <a:pt x="327991" y="53180"/>
                    <a:pt x="317693" y="42764"/>
                    <a:pt x="304922" y="42764"/>
                  </a:cubicBezTo>
                  <a:close/>
                  <a:moveTo>
                    <a:pt x="214842" y="42764"/>
                  </a:moveTo>
                  <a:cubicBezTo>
                    <a:pt x="202209" y="42764"/>
                    <a:pt x="191086" y="53180"/>
                    <a:pt x="191086" y="65927"/>
                  </a:cubicBezTo>
                  <a:lnTo>
                    <a:pt x="191086" y="328812"/>
                  </a:lnTo>
                  <a:cubicBezTo>
                    <a:pt x="191086" y="341559"/>
                    <a:pt x="202209" y="351839"/>
                    <a:pt x="214842" y="351839"/>
                  </a:cubicBezTo>
                  <a:cubicBezTo>
                    <a:pt x="227613" y="351839"/>
                    <a:pt x="237912" y="341559"/>
                    <a:pt x="237912" y="328812"/>
                  </a:cubicBezTo>
                  <a:lnTo>
                    <a:pt x="237912" y="65927"/>
                  </a:lnTo>
                  <a:cubicBezTo>
                    <a:pt x="237912" y="53180"/>
                    <a:pt x="227613" y="42764"/>
                    <a:pt x="214842" y="42764"/>
                  </a:cubicBezTo>
                  <a:close/>
                  <a:moveTo>
                    <a:pt x="118858" y="42764"/>
                  </a:moveTo>
                  <a:cubicBezTo>
                    <a:pt x="106225" y="42764"/>
                    <a:pt x="95789" y="53180"/>
                    <a:pt x="95789" y="65927"/>
                  </a:cubicBezTo>
                  <a:lnTo>
                    <a:pt x="95789" y="328812"/>
                  </a:lnTo>
                  <a:cubicBezTo>
                    <a:pt x="95789" y="341559"/>
                    <a:pt x="106225" y="351839"/>
                    <a:pt x="118858" y="351839"/>
                  </a:cubicBezTo>
                  <a:cubicBezTo>
                    <a:pt x="131628" y="351839"/>
                    <a:pt x="142614" y="341559"/>
                    <a:pt x="142614" y="328812"/>
                  </a:cubicBezTo>
                  <a:lnTo>
                    <a:pt x="142614" y="65927"/>
                  </a:lnTo>
                  <a:cubicBezTo>
                    <a:pt x="142614" y="53180"/>
                    <a:pt x="131628" y="42764"/>
                    <a:pt x="118858" y="42764"/>
                  </a:cubicBezTo>
                  <a:close/>
                  <a:moveTo>
                    <a:pt x="41686" y="0"/>
                  </a:moveTo>
                  <a:lnTo>
                    <a:pt x="381957" y="0"/>
                  </a:lnTo>
                  <a:cubicBezTo>
                    <a:pt x="408047" y="0"/>
                    <a:pt x="426585" y="20971"/>
                    <a:pt x="423564" y="46738"/>
                  </a:cubicBezTo>
                  <a:lnTo>
                    <a:pt x="387587" y="347864"/>
                  </a:lnTo>
                  <a:cubicBezTo>
                    <a:pt x="384429" y="373769"/>
                    <a:pt x="360810" y="394602"/>
                    <a:pt x="334857" y="394602"/>
                  </a:cubicBezTo>
                  <a:lnTo>
                    <a:pt x="91394" y="394602"/>
                  </a:lnTo>
                  <a:cubicBezTo>
                    <a:pt x="65304" y="394602"/>
                    <a:pt x="41548" y="373769"/>
                    <a:pt x="38390" y="348001"/>
                  </a:cubicBezTo>
                  <a:lnTo>
                    <a:pt x="353" y="46738"/>
                  </a:lnTo>
                  <a:cubicBezTo>
                    <a:pt x="-2805" y="20834"/>
                    <a:pt x="15595" y="0"/>
                    <a:pt x="41686" y="0"/>
                  </a:cubicBezTo>
                  <a:close/>
                </a:path>
              </a:pathLst>
            </a:custGeom>
            <a:solidFill>
              <a:srgbClr val="D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椭圆 4">
            <a:extLst>
              <a:ext uri="{FF2B5EF4-FFF2-40B4-BE49-F238E27FC236}">
                <a16:creationId xmlns:a16="http://schemas.microsoft.com/office/drawing/2014/main" id="{E1B0122E-FCE7-4221-E52D-E568A211B00C}"/>
              </a:ext>
            </a:extLst>
          </p:cNvPr>
          <p:cNvSpPr/>
          <p:nvPr/>
        </p:nvSpPr>
        <p:spPr>
          <a:xfrm>
            <a:off x="3743325" y="4029762"/>
            <a:ext cx="419100" cy="419100"/>
          </a:xfrm>
          <a:prstGeom prst="ellipse">
            <a:avLst/>
          </a:prstGeom>
          <a:noFill/>
          <a:ln w="31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glow rad="44450">
              <a:srgbClr val="00B0F0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3ED31F5-9040-404A-6014-C62E928F296C}"/>
              </a:ext>
            </a:extLst>
          </p:cNvPr>
          <p:cNvSpPr/>
          <p:nvPr/>
        </p:nvSpPr>
        <p:spPr>
          <a:xfrm>
            <a:off x="4314825" y="4029762"/>
            <a:ext cx="419100" cy="419100"/>
          </a:xfrm>
          <a:prstGeom prst="ellipse">
            <a:avLst/>
          </a:prstGeom>
          <a:noFill/>
          <a:ln w="444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>
            <a:glow rad="38100">
              <a:srgbClr val="FFC000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38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5672886-3723-01A6-11C6-A4C58457A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99"/>
            <a:ext cx="12192000" cy="6861299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EEFDD488-B663-7C29-5E70-768E90A115AC}"/>
              </a:ext>
            </a:extLst>
          </p:cNvPr>
          <p:cNvSpPr/>
          <p:nvPr/>
        </p:nvSpPr>
        <p:spPr>
          <a:xfrm>
            <a:off x="7620000" y="2054226"/>
            <a:ext cx="3600450" cy="59207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5000"/>
            </a:schemeClr>
          </a:solidFill>
          <a:ln>
            <a:solidFill>
              <a:schemeClr val="accent1">
                <a:lumMod val="75000"/>
                <a:alpha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592B119-B8EB-E83A-FB09-185A652D5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12" y="247716"/>
            <a:ext cx="1885613" cy="36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06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354796-500E-FDCA-EDCA-B508DA353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13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3E59AF-2606-1EFC-EDBE-9588852A7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CA51FAD-1817-4DDB-2611-50208BF16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214F834-0542-82A6-FB7E-451151442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/>
          <a:stretch/>
        </p:blipFill>
        <p:spPr>
          <a:xfrm>
            <a:off x="988071" y="0"/>
            <a:ext cx="9930108" cy="6685628"/>
          </a:xfrm>
          <a:prstGeom prst="rect">
            <a:avLst/>
          </a:prstGeom>
        </p:spPr>
      </p:pic>
      <p:sp>
        <p:nvSpPr>
          <p:cNvPr id="155" name="矩形 154">
            <a:extLst>
              <a:ext uri="{FF2B5EF4-FFF2-40B4-BE49-F238E27FC236}">
                <a16:creationId xmlns:a16="http://schemas.microsoft.com/office/drawing/2014/main" id="{3BBD36FD-3451-AC66-4848-883AD3A6652A}"/>
              </a:ext>
            </a:extLst>
          </p:cNvPr>
          <p:cNvSpPr/>
          <p:nvPr/>
        </p:nvSpPr>
        <p:spPr>
          <a:xfrm>
            <a:off x="3381375" y="190500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E4FBDAD9-6B1C-B6E1-12FA-4FA3C13C5C15}"/>
              </a:ext>
            </a:extLst>
          </p:cNvPr>
          <p:cNvSpPr/>
          <p:nvPr/>
        </p:nvSpPr>
        <p:spPr>
          <a:xfrm>
            <a:off x="3952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49856BF5-B92E-9941-85BD-C230F10BAEE6}"/>
              </a:ext>
            </a:extLst>
          </p:cNvPr>
          <p:cNvSpPr/>
          <p:nvPr/>
        </p:nvSpPr>
        <p:spPr>
          <a:xfrm>
            <a:off x="4524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0E8A10E8-2754-D95D-C350-168BCD01F8E4}"/>
              </a:ext>
            </a:extLst>
          </p:cNvPr>
          <p:cNvSpPr/>
          <p:nvPr/>
        </p:nvSpPr>
        <p:spPr>
          <a:xfrm>
            <a:off x="5095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0A1F7DA3-AC5B-C958-DE80-08CD58AA53E1}"/>
              </a:ext>
            </a:extLst>
          </p:cNvPr>
          <p:cNvSpPr/>
          <p:nvPr/>
        </p:nvSpPr>
        <p:spPr>
          <a:xfrm>
            <a:off x="5667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65422350-2656-878A-B855-07D1A5FCBDD5}"/>
              </a:ext>
            </a:extLst>
          </p:cNvPr>
          <p:cNvSpPr/>
          <p:nvPr/>
        </p:nvSpPr>
        <p:spPr>
          <a:xfrm>
            <a:off x="6238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789D8852-E891-A409-5541-47D1C8399896}"/>
              </a:ext>
            </a:extLst>
          </p:cNvPr>
          <p:cNvSpPr/>
          <p:nvPr/>
        </p:nvSpPr>
        <p:spPr>
          <a:xfrm>
            <a:off x="6810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6E78755F-F9F4-330F-5B08-679B430A4BD2}"/>
              </a:ext>
            </a:extLst>
          </p:cNvPr>
          <p:cNvSpPr/>
          <p:nvPr/>
        </p:nvSpPr>
        <p:spPr>
          <a:xfrm>
            <a:off x="7381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FF3A440-2FC5-4423-8385-AA8D9D2E9DCE}"/>
              </a:ext>
            </a:extLst>
          </p:cNvPr>
          <p:cNvSpPr/>
          <p:nvPr/>
        </p:nvSpPr>
        <p:spPr>
          <a:xfrm>
            <a:off x="7953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六边形 75">
            <a:extLst>
              <a:ext uri="{FF2B5EF4-FFF2-40B4-BE49-F238E27FC236}">
                <a16:creationId xmlns:a16="http://schemas.microsoft.com/office/drawing/2014/main" id="{446CB812-EB12-A8A8-5C2D-FF4FA4224381}"/>
              </a:ext>
            </a:extLst>
          </p:cNvPr>
          <p:cNvSpPr/>
          <p:nvPr/>
        </p:nvSpPr>
        <p:spPr>
          <a:xfrm rot="5400000">
            <a:off x="3381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六边形 76">
            <a:extLst>
              <a:ext uri="{FF2B5EF4-FFF2-40B4-BE49-F238E27FC236}">
                <a16:creationId xmlns:a16="http://schemas.microsoft.com/office/drawing/2014/main" id="{5C0C0290-69BA-CF2D-D88B-FC0CF7DCF43E}"/>
              </a:ext>
            </a:extLst>
          </p:cNvPr>
          <p:cNvSpPr/>
          <p:nvPr/>
        </p:nvSpPr>
        <p:spPr>
          <a:xfrm rot="5400000">
            <a:off x="3952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六边形 77">
            <a:extLst>
              <a:ext uri="{FF2B5EF4-FFF2-40B4-BE49-F238E27FC236}">
                <a16:creationId xmlns:a16="http://schemas.microsoft.com/office/drawing/2014/main" id="{B622576A-0F4B-454F-49F9-32FB4011A91C}"/>
              </a:ext>
            </a:extLst>
          </p:cNvPr>
          <p:cNvSpPr/>
          <p:nvPr/>
        </p:nvSpPr>
        <p:spPr>
          <a:xfrm rot="5400000">
            <a:off x="4524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六边形 78">
            <a:extLst>
              <a:ext uri="{FF2B5EF4-FFF2-40B4-BE49-F238E27FC236}">
                <a16:creationId xmlns:a16="http://schemas.microsoft.com/office/drawing/2014/main" id="{6ED2476F-CE87-0413-AD4D-FF458399693C}"/>
              </a:ext>
            </a:extLst>
          </p:cNvPr>
          <p:cNvSpPr/>
          <p:nvPr/>
        </p:nvSpPr>
        <p:spPr>
          <a:xfrm rot="5400000">
            <a:off x="5095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六边形 79">
            <a:extLst>
              <a:ext uri="{FF2B5EF4-FFF2-40B4-BE49-F238E27FC236}">
                <a16:creationId xmlns:a16="http://schemas.microsoft.com/office/drawing/2014/main" id="{F4A964CD-E65B-6C81-3B20-D47197B5C459}"/>
              </a:ext>
            </a:extLst>
          </p:cNvPr>
          <p:cNvSpPr/>
          <p:nvPr/>
        </p:nvSpPr>
        <p:spPr>
          <a:xfrm rot="5400000">
            <a:off x="5667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六边形 80">
            <a:extLst>
              <a:ext uri="{FF2B5EF4-FFF2-40B4-BE49-F238E27FC236}">
                <a16:creationId xmlns:a16="http://schemas.microsoft.com/office/drawing/2014/main" id="{F9D2ADC5-BB64-9B46-B80F-3C4E970EF781}"/>
              </a:ext>
            </a:extLst>
          </p:cNvPr>
          <p:cNvSpPr/>
          <p:nvPr/>
        </p:nvSpPr>
        <p:spPr>
          <a:xfrm rot="5400000">
            <a:off x="6238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六边形 81">
            <a:extLst>
              <a:ext uri="{FF2B5EF4-FFF2-40B4-BE49-F238E27FC236}">
                <a16:creationId xmlns:a16="http://schemas.microsoft.com/office/drawing/2014/main" id="{4769C22C-E001-8A7E-1CD5-F685466B4F88}"/>
              </a:ext>
            </a:extLst>
          </p:cNvPr>
          <p:cNvSpPr/>
          <p:nvPr/>
        </p:nvSpPr>
        <p:spPr>
          <a:xfrm rot="5400000">
            <a:off x="6810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六边形 82">
            <a:extLst>
              <a:ext uri="{FF2B5EF4-FFF2-40B4-BE49-F238E27FC236}">
                <a16:creationId xmlns:a16="http://schemas.microsoft.com/office/drawing/2014/main" id="{44864E5C-B8AA-86B8-54BD-24E899211B0E}"/>
              </a:ext>
            </a:extLst>
          </p:cNvPr>
          <p:cNvSpPr/>
          <p:nvPr/>
        </p:nvSpPr>
        <p:spPr>
          <a:xfrm rot="5400000">
            <a:off x="7381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六边形 83">
            <a:extLst>
              <a:ext uri="{FF2B5EF4-FFF2-40B4-BE49-F238E27FC236}">
                <a16:creationId xmlns:a16="http://schemas.microsoft.com/office/drawing/2014/main" id="{27940167-0EFB-E811-6717-FB28A57663F0}"/>
              </a:ext>
            </a:extLst>
          </p:cNvPr>
          <p:cNvSpPr/>
          <p:nvPr/>
        </p:nvSpPr>
        <p:spPr>
          <a:xfrm rot="5400000">
            <a:off x="7953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六边形 84">
            <a:extLst>
              <a:ext uri="{FF2B5EF4-FFF2-40B4-BE49-F238E27FC236}">
                <a16:creationId xmlns:a16="http://schemas.microsoft.com/office/drawing/2014/main" id="{276A7A78-1790-9E3C-4611-4E3621599548}"/>
              </a:ext>
            </a:extLst>
          </p:cNvPr>
          <p:cNvSpPr/>
          <p:nvPr/>
        </p:nvSpPr>
        <p:spPr>
          <a:xfrm rot="5400000">
            <a:off x="3667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六边形 85">
            <a:extLst>
              <a:ext uri="{FF2B5EF4-FFF2-40B4-BE49-F238E27FC236}">
                <a16:creationId xmlns:a16="http://schemas.microsoft.com/office/drawing/2014/main" id="{E77F6029-BA05-EDEE-E23F-2F84DD6E721E}"/>
              </a:ext>
            </a:extLst>
          </p:cNvPr>
          <p:cNvSpPr/>
          <p:nvPr/>
        </p:nvSpPr>
        <p:spPr>
          <a:xfrm rot="5400000">
            <a:off x="4238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六边形 86">
            <a:extLst>
              <a:ext uri="{FF2B5EF4-FFF2-40B4-BE49-F238E27FC236}">
                <a16:creationId xmlns:a16="http://schemas.microsoft.com/office/drawing/2014/main" id="{8AB9F97C-939F-72A1-BF77-52AF8114B890}"/>
              </a:ext>
            </a:extLst>
          </p:cNvPr>
          <p:cNvSpPr/>
          <p:nvPr/>
        </p:nvSpPr>
        <p:spPr>
          <a:xfrm rot="5400000">
            <a:off x="4810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六边形 87">
            <a:extLst>
              <a:ext uri="{FF2B5EF4-FFF2-40B4-BE49-F238E27FC236}">
                <a16:creationId xmlns:a16="http://schemas.microsoft.com/office/drawing/2014/main" id="{EDC6FEF6-56A8-77C8-399C-065654B06B4C}"/>
              </a:ext>
            </a:extLst>
          </p:cNvPr>
          <p:cNvSpPr/>
          <p:nvPr/>
        </p:nvSpPr>
        <p:spPr>
          <a:xfrm rot="5400000">
            <a:off x="5381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六边形 88">
            <a:extLst>
              <a:ext uri="{FF2B5EF4-FFF2-40B4-BE49-F238E27FC236}">
                <a16:creationId xmlns:a16="http://schemas.microsoft.com/office/drawing/2014/main" id="{E5A77C08-7D47-59B7-3369-243659E006D5}"/>
              </a:ext>
            </a:extLst>
          </p:cNvPr>
          <p:cNvSpPr/>
          <p:nvPr/>
        </p:nvSpPr>
        <p:spPr>
          <a:xfrm rot="5400000">
            <a:off x="5953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六边形 89">
            <a:extLst>
              <a:ext uri="{FF2B5EF4-FFF2-40B4-BE49-F238E27FC236}">
                <a16:creationId xmlns:a16="http://schemas.microsoft.com/office/drawing/2014/main" id="{199675C6-B111-EFC8-5D58-60CA6B2BCC94}"/>
              </a:ext>
            </a:extLst>
          </p:cNvPr>
          <p:cNvSpPr/>
          <p:nvPr/>
        </p:nvSpPr>
        <p:spPr>
          <a:xfrm rot="5400000">
            <a:off x="6524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六边形 90">
            <a:extLst>
              <a:ext uri="{FF2B5EF4-FFF2-40B4-BE49-F238E27FC236}">
                <a16:creationId xmlns:a16="http://schemas.microsoft.com/office/drawing/2014/main" id="{0307B29F-099A-668F-6904-6DF376735338}"/>
              </a:ext>
            </a:extLst>
          </p:cNvPr>
          <p:cNvSpPr/>
          <p:nvPr/>
        </p:nvSpPr>
        <p:spPr>
          <a:xfrm rot="5400000">
            <a:off x="7096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六边形 91">
            <a:extLst>
              <a:ext uri="{FF2B5EF4-FFF2-40B4-BE49-F238E27FC236}">
                <a16:creationId xmlns:a16="http://schemas.microsoft.com/office/drawing/2014/main" id="{A781EA0B-B850-A2AB-8557-A4BFFAF27C9F}"/>
              </a:ext>
            </a:extLst>
          </p:cNvPr>
          <p:cNvSpPr/>
          <p:nvPr/>
        </p:nvSpPr>
        <p:spPr>
          <a:xfrm rot="5400000">
            <a:off x="7667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六边形 92">
            <a:extLst>
              <a:ext uri="{FF2B5EF4-FFF2-40B4-BE49-F238E27FC236}">
                <a16:creationId xmlns:a16="http://schemas.microsoft.com/office/drawing/2014/main" id="{BA3999F0-A0B9-334A-501D-C60CBDF04587}"/>
              </a:ext>
            </a:extLst>
          </p:cNvPr>
          <p:cNvSpPr/>
          <p:nvPr/>
        </p:nvSpPr>
        <p:spPr>
          <a:xfrm rot="5400000">
            <a:off x="8239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六边形 93">
            <a:extLst>
              <a:ext uri="{FF2B5EF4-FFF2-40B4-BE49-F238E27FC236}">
                <a16:creationId xmlns:a16="http://schemas.microsoft.com/office/drawing/2014/main" id="{4330F234-3EF0-53E4-92A2-95679673CB56}"/>
              </a:ext>
            </a:extLst>
          </p:cNvPr>
          <p:cNvSpPr/>
          <p:nvPr/>
        </p:nvSpPr>
        <p:spPr>
          <a:xfrm rot="5400000">
            <a:off x="3381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六边形 94">
            <a:extLst>
              <a:ext uri="{FF2B5EF4-FFF2-40B4-BE49-F238E27FC236}">
                <a16:creationId xmlns:a16="http://schemas.microsoft.com/office/drawing/2014/main" id="{B90DFD66-0EBF-210A-C5A0-1ED23951C12A}"/>
              </a:ext>
            </a:extLst>
          </p:cNvPr>
          <p:cNvSpPr/>
          <p:nvPr/>
        </p:nvSpPr>
        <p:spPr>
          <a:xfrm rot="5400000">
            <a:off x="3952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六边形 95">
            <a:extLst>
              <a:ext uri="{FF2B5EF4-FFF2-40B4-BE49-F238E27FC236}">
                <a16:creationId xmlns:a16="http://schemas.microsoft.com/office/drawing/2014/main" id="{65774AD2-9B65-1367-70BE-E847C4BB7063}"/>
              </a:ext>
            </a:extLst>
          </p:cNvPr>
          <p:cNvSpPr/>
          <p:nvPr/>
        </p:nvSpPr>
        <p:spPr>
          <a:xfrm rot="5400000">
            <a:off x="4524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六边形 96">
            <a:extLst>
              <a:ext uri="{FF2B5EF4-FFF2-40B4-BE49-F238E27FC236}">
                <a16:creationId xmlns:a16="http://schemas.microsoft.com/office/drawing/2014/main" id="{E85C74D4-B979-4C69-A97D-4EA114DC64B9}"/>
              </a:ext>
            </a:extLst>
          </p:cNvPr>
          <p:cNvSpPr/>
          <p:nvPr/>
        </p:nvSpPr>
        <p:spPr>
          <a:xfrm rot="5400000">
            <a:off x="5095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六边形 97">
            <a:extLst>
              <a:ext uri="{FF2B5EF4-FFF2-40B4-BE49-F238E27FC236}">
                <a16:creationId xmlns:a16="http://schemas.microsoft.com/office/drawing/2014/main" id="{AB9A688E-6C9D-572D-8E00-63711FEE9794}"/>
              </a:ext>
            </a:extLst>
          </p:cNvPr>
          <p:cNvSpPr/>
          <p:nvPr/>
        </p:nvSpPr>
        <p:spPr>
          <a:xfrm rot="5400000">
            <a:off x="5667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六边形 98">
            <a:extLst>
              <a:ext uri="{FF2B5EF4-FFF2-40B4-BE49-F238E27FC236}">
                <a16:creationId xmlns:a16="http://schemas.microsoft.com/office/drawing/2014/main" id="{4E10B59D-F25C-A09C-A7C8-B4952F95B4F9}"/>
              </a:ext>
            </a:extLst>
          </p:cNvPr>
          <p:cNvSpPr/>
          <p:nvPr/>
        </p:nvSpPr>
        <p:spPr>
          <a:xfrm rot="5400000">
            <a:off x="6238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六边形 99">
            <a:extLst>
              <a:ext uri="{FF2B5EF4-FFF2-40B4-BE49-F238E27FC236}">
                <a16:creationId xmlns:a16="http://schemas.microsoft.com/office/drawing/2014/main" id="{944F85F0-D27E-2A9E-DC24-9132DEE679F6}"/>
              </a:ext>
            </a:extLst>
          </p:cNvPr>
          <p:cNvSpPr/>
          <p:nvPr/>
        </p:nvSpPr>
        <p:spPr>
          <a:xfrm rot="5400000">
            <a:off x="6810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六边形 100">
            <a:extLst>
              <a:ext uri="{FF2B5EF4-FFF2-40B4-BE49-F238E27FC236}">
                <a16:creationId xmlns:a16="http://schemas.microsoft.com/office/drawing/2014/main" id="{6F8D14BE-6E94-12AC-4439-8979F981A414}"/>
              </a:ext>
            </a:extLst>
          </p:cNvPr>
          <p:cNvSpPr/>
          <p:nvPr/>
        </p:nvSpPr>
        <p:spPr>
          <a:xfrm rot="5400000">
            <a:off x="7381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六边形 101">
            <a:extLst>
              <a:ext uri="{FF2B5EF4-FFF2-40B4-BE49-F238E27FC236}">
                <a16:creationId xmlns:a16="http://schemas.microsoft.com/office/drawing/2014/main" id="{53890054-4844-BD86-FC58-6CE16736978A}"/>
              </a:ext>
            </a:extLst>
          </p:cNvPr>
          <p:cNvSpPr/>
          <p:nvPr/>
        </p:nvSpPr>
        <p:spPr>
          <a:xfrm rot="5400000">
            <a:off x="7953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六边形 102">
            <a:extLst>
              <a:ext uri="{FF2B5EF4-FFF2-40B4-BE49-F238E27FC236}">
                <a16:creationId xmlns:a16="http://schemas.microsoft.com/office/drawing/2014/main" id="{DB7FEB1F-B0C5-82BE-8C23-B1D6C5EADB0B}"/>
              </a:ext>
            </a:extLst>
          </p:cNvPr>
          <p:cNvSpPr/>
          <p:nvPr/>
        </p:nvSpPr>
        <p:spPr>
          <a:xfrm rot="5400000">
            <a:off x="3667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六边形 103">
            <a:extLst>
              <a:ext uri="{FF2B5EF4-FFF2-40B4-BE49-F238E27FC236}">
                <a16:creationId xmlns:a16="http://schemas.microsoft.com/office/drawing/2014/main" id="{840741C5-9DE0-8F26-728F-92A059A125B6}"/>
              </a:ext>
            </a:extLst>
          </p:cNvPr>
          <p:cNvSpPr/>
          <p:nvPr/>
        </p:nvSpPr>
        <p:spPr>
          <a:xfrm rot="5400000">
            <a:off x="4238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六边形 104">
            <a:extLst>
              <a:ext uri="{FF2B5EF4-FFF2-40B4-BE49-F238E27FC236}">
                <a16:creationId xmlns:a16="http://schemas.microsoft.com/office/drawing/2014/main" id="{9EF7A625-A60D-4770-C824-C3201084C3F2}"/>
              </a:ext>
            </a:extLst>
          </p:cNvPr>
          <p:cNvSpPr/>
          <p:nvPr/>
        </p:nvSpPr>
        <p:spPr>
          <a:xfrm rot="5400000">
            <a:off x="4810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六边形 105">
            <a:extLst>
              <a:ext uri="{FF2B5EF4-FFF2-40B4-BE49-F238E27FC236}">
                <a16:creationId xmlns:a16="http://schemas.microsoft.com/office/drawing/2014/main" id="{4E233C7F-4A25-BA07-3558-3D82ABAACEED}"/>
              </a:ext>
            </a:extLst>
          </p:cNvPr>
          <p:cNvSpPr/>
          <p:nvPr/>
        </p:nvSpPr>
        <p:spPr>
          <a:xfrm rot="5400000">
            <a:off x="5381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六边形 106">
            <a:extLst>
              <a:ext uri="{FF2B5EF4-FFF2-40B4-BE49-F238E27FC236}">
                <a16:creationId xmlns:a16="http://schemas.microsoft.com/office/drawing/2014/main" id="{3FE09F2F-48B2-84CF-4A61-27F4CEF65480}"/>
              </a:ext>
            </a:extLst>
          </p:cNvPr>
          <p:cNvSpPr/>
          <p:nvPr/>
        </p:nvSpPr>
        <p:spPr>
          <a:xfrm rot="5400000">
            <a:off x="5953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六边形 107">
            <a:extLst>
              <a:ext uri="{FF2B5EF4-FFF2-40B4-BE49-F238E27FC236}">
                <a16:creationId xmlns:a16="http://schemas.microsoft.com/office/drawing/2014/main" id="{66C82B02-24F3-AE01-0C41-96C8023D6116}"/>
              </a:ext>
            </a:extLst>
          </p:cNvPr>
          <p:cNvSpPr/>
          <p:nvPr/>
        </p:nvSpPr>
        <p:spPr>
          <a:xfrm rot="5400000">
            <a:off x="6524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六边形 108">
            <a:extLst>
              <a:ext uri="{FF2B5EF4-FFF2-40B4-BE49-F238E27FC236}">
                <a16:creationId xmlns:a16="http://schemas.microsoft.com/office/drawing/2014/main" id="{5C0B9335-C2C9-B9F5-B13F-F473ADFFB0CA}"/>
              </a:ext>
            </a:extLst>
          </p:cNvPr>
          <p:cNvSpPr/>
          <p:nvPr/>
        </p:nvSpPr>
        <p:spPr>
          <a:xfrm rot="5400000">
            <a:off x="7096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六边形 109">
            <a:extLst>
              <a:ext uri="{FF2B5EF4-FFF2-40B4-BE49-F238E27FC236}">
                <a16:creationId xmlns:a16="http://schemas.microsoft.com/office/drawing/2014/main" id="{CF21AA1B-FAB6-0C72-4BE8-71669ED0ED34}"/>
              </a:ext>
            </a:extLst>
          </p:cNvPr>
          <p:cNvSpPr/>
          <p:nvPr/>
        </p:nvSpPr>
        <p:spPr>
          <a:xfrm rot="5400000">
            <a:off x="7667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六边形 110">
            <a:extLst>
              <a:ext uri="{FF2B5EF4-FFF2-40B4-BE49-F238E27FC236}">
                <a16:creationId xmlns:a16="http://schemas.microsoft.com/office/drawing/2014/main" id="{D5EE4EC8-4758-5D5A-630D-F4AC55E6ECAB}"/>
              </a:ext>
            </a:extLst>
          </p:cNvPr>
          <p:cNvSpPr/>
          <p:nvPr/>
        </p:nvSpPr>
        <p:spPr>
          <a:xfrm rot="5400000">
            <a:off x="8239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六边形 111">
            <a:extLst>
              <a:ext uri="{FF2B5EF4-FFF2-40B4-BE49-F238E27FC236}">
                <a16:creationId xmlns:a16="http://schemas.microsoft.com/office/drawing/2014/main" id="{76477FB3-B16E-2776-B8DE-3C581EF7FBE0}"/>
              </a:ext>
            </a:extLst>
          </p:cNvPr>
          <p:cNvSpPr/>
          <p:nvPr/>
        </p:nvSpPr>
        <p:spPr>
          <a:xfrm rot="5400000">
            <a:off x="3381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六边形 112">
            <a:extLst>
              <a:ext uri="{FF2B5EF4-FFF2-40B4-BE49-F238E27FC236}">
                <a16:creationId xmlns:a16="http://schemas.microsoft.com/office/drawing/2014/main" id="{68905AD7-5395-F341-FE57-E0F017CD5B21}"/>
              </a:ext>
            </a:extLst>
          </p:cNvPr>
          <p:cNvSpPr/>
          <p:nvPr/>
        </p:nvSpPr>
        <p:spPr>
          <a:xfrm rot="5400000">
            <a:off x="3952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六边形 113">
            <a:extLst>
              <a:ext uri="{FF2B5EF4-FFF2-40B4-BE49-F238E27FC236}">
                <a16:creationId xmlns:a16="http://schemas.microsoft.com/office/drawing/2014/main" id="{065449CF-D132-CCE6-EBE6-311FB3FA0E81}"/>
              </a:ext>
            </a:extLst>
          </p:cNvPr>
          <p:cNvSpPr/>
          <p:nvPr/>
        </p:nvSpPr>
        <p:spPr>
          <a:xfrm rot="5400000">
            <a:off x="4524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六边形 114">
            <a:extLst>
              <a:ext uri="{FF2B5EF4-FFF2-40B4-BE49-F238E27FC236}">
                <a16:creationId xmlns:a16="http://schemas.microsoft.com/office/drawing/2014/main" id="{05F46A5C-1C0B-BB39-EA34-92A21B86D577}"/>
              </a:ext>
            </a:extLst>
          </p:cNvPr>
          <p:cNvSpPr/>
          <p:nvPr/>
        </p:nvSpPr>
        <p:spPr>
          <a:xfrm rot="5400000">
            <a:off x="5095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六边形 115">
            <a:extLst>
              <a:ext uri="{FF2B5EF4-FFF2-40B4-BE49-F238E27FC236}">
                <a16:creationId xmlns:a16="http://schemas.microsoft.com/office/drawing/2014/main" id="{1BFD6110-FCC1-DB73-572A-5F8D52A6D01B}"/>
              </a:ext>
            </a:extLst>
          </p:cNvPr>
          <p:cNvSpPr/>
          <p:nvPr/>
        </p:nvSpPr>
        <p:spPr>
          <a:xfrm rot="5400000">
            <a:off x="5667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六边形 116">
            <a:extLst>
              <a:ext uri="{FF2B5EF4-FFF2-40B4-BE49-F238E27FC236}">
                <a16:creationId xmlns:a16="http://schemas.microsoft.com/office/drawing/2014/main" id="{41BF1E3E-270C-01D4-D2DC-D369C3586647}"/>
              </a:ext>
            </a:extLst>
          </p:cNvPr>
          <p:cNvSpPr/>
          <p:nvPr/>
        </p:nvSpPr>
        <p:spPr>
          <a:xfrm rot="5400000">
            <a:off x="6238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六边形 117">
            <a:extLst>
              <a:ext uri="{FF2B5EF4-FFF2-40B4-BE49-F238E27FC236}">
                <a16:creationId xmlns:a16="http://schemas.microsoft.com/office/drawing/2014/main" id="{E32C2D25-F940-F75F-92E8-06E595647EA8}"/>
              </a:ext>
            </a:extLst>
          </p:cNvPr>
          <p:cNvSpPr/>
          <p:nvPr/>
        </p:nvSpPr>
        <p:spPr>
          <a:xfrm rot="5400000">
            <a:off x="6810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六边形 118">
            <a:extLst>
              <a:ext uri="{FF2B5EF4-FFF2-40B4-BE49-F238E27FC236}">
                <a16:creationId xmlns:a16="http://schemas.microsoft.com/office/drawing/2014/main" id="{7C9B4837-FD44-5579-1C83-AF525FD2B77A}"/>
              </a:ext>
            </a:extLst>
          </p:cNvPr>
          <p:cNvSpPr/>
          <p:nvPr/>
        </p:nvSpPr>
        <p:spPr>
          <a:xfrm rot="5400000">
            <a:off x="7381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六边形 119">
            <a:extLst>
              <a:ext uri="{FF2B5EF4-FFF2-40B4-BE49-F238E27FC236}">
                <a16:creationId xmlns:a16="http://schemas.microsoft.com/office/drawing/2014/main" id="{2DF30F32-E991-65ED-A5A3-DE9FB32B51D2}"/>
              </a:ext>
            </a:extLst>
          </p:cNvPr>
          <p:cNvSpPr/>
          <p:nvPr/>
        </p:nvSpPr>
        <p:spPr>
          <a:xfrm rot="5400000">
            <a:off x="7953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六边形 120">
            <a:extLst>
              <a:ext uri="{FF2B5EF4-FFF2-40B4-BE49-F238E27FC236}">
                <a16:creationId xmlns:a16="http://schemas.microsoft.com/office/drawing/2014/main" id="{499044A7-15B6-07D7-B606-6EB63DAD851A}"/>
              </a:ext>
            </a:extLst>
          </p:cNvPr>
          <p:cNvSpPr/>
          <p:nvPr/>
        </p:nvSpPr>
        <p:spPr>
          <a:xfrm rot="5400000">
            <a:off x="3667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六边形 121">
            <a:extLst>
              <a:ext uri="{FF2B5EF4-FFF2-40B4-BE49-F238E27FC236}">
                <a16:creationId xmlns:a16="http://schemas.microsoft.com/office/drawing/2014/main" id="{81BE1DB6-5E21-6924-F6FD-8FDAD056AB97}"/>
              </a:ext>
            </a:extLst>
          </p:cNvPr>
          <p:cNvSpPr/>
          <p:nvPr/>
        </p:nvSpPr>
        <p:spPr>
          <a:xfrm rot="5400000">
            <a:off x="4238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六边形 122">
            <a:extLst>
              <a:ext uri="{FF2B5EF4-FFF2-40B4-BE49-F238E27FC236}">
                <a16:creationId xmlns:a16="http://schemas.microsoft.com/office/drawing/2014/main" id="{09714967-8D91-E91A-7A9A-D30CF8CC3D8F}"/>
              </a:ext>
            </a:extLst>
          </p:cNvPr>
          <p:cNvSpPr/>
          <p:nvPr/>
        </p:nvSpPr>
        <p:spPr>
          <a:xfrm rot="5400000">
            <a:off x="4810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六边形 123">
            <a:extLst>
              <a:ext uri="{FF2B5EF4-FFF2-40B4-BE49-F238E27FC236}">
                <a16:creationId xmlns:a16="http://schemas.microsoft.com/office/drawing/2014/main" id="{1FC39097-A8B8-E52C-44DC-66991E309EAD}"/>
              </a:ext>
            </a:extLst>
          </p:cNvPr>
          <p:cNvSpPr/>
          <p:nvPr/>
        </p:nvSpPr>
        <p:spPr>
          <a:xfrm rot="5400000">
            <a:off x="5381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六边形 124">
            <a:extLst>
              <a:ext uri="{FF2B5EF4-FFF2-40B4-BE49-F238E27FC236}">
                <a16:creationId xmlns:a16="http://schemas.microsoft.com/office/drawing/2014/main" id="{9F2F2CC8-DDF4-5AA8-3175-AB2DAEC99D06}"/>
              </a:ext>
            </a:extLst>
          </p:cNvPr>
          <p:cNvSpPr/>
          <p:nvPr/>
        </p:nvSpPr>
        <p:spPr>
          <a:xfrm rot="5400000">
            <a:off x="5953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六边形 125">
            <a:extLst>
              <a:ext uri="{FF2B5EF4-FFF2-40B4-BE49-F238E27FC236}">
                <a16:creationId xmlns:a16="http://schemas.microsoft.com/office/drawing/2014/main" id="{16D5AFAC-647B-528A-5DD7-6E315BF0BEFA}"/>
              </a:ext>
            </a:extLst>
          </p:cNvPr>
          <p:cNvSpPr/>
          <p:nvPr/>
        </p:nvSpPr>
        <p:spPr>
          <a:xfrm rot="5400000">
            <a:off x="6524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六边形 126">
            <a:extLst>
              <a:ext uri="{FF2B5EF4-FFF2-40B4-BE49-F238E27FC236}">
                <a16:creationId xmlns:a16="http://schemas.microsoft.com/office/drawing/2014/main" id="{0A31FFF5-3759-372D-E311-78B61D09B158}"/>
              </a:ext>
            </a:extLst>
          </p:cNvPr>
          <p:cNvSpPr/>
          <p:nvPr/>
        </p:nvSpPr>
        <p:spPr>
          <a:xfrm rot="5400000">
            <a:off x="7096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六边形 127">
            <a:extLst>
              <a:ext uri="{FF2B5EF4-FFF2-40B4-BE49-F238E27FC236}">
                <a16:creationId xmlns:a16="http://schemas.microsoft.com/office/drawing/2014/main" id="{899BBA53-285C-C95A-CECF-1F049C7CAC19}"/>
              </a:ext>
            </a:extLst>
          </p:cNvPr>
          <p:cNvSpPr/>
          <p:nvPr/>
        </p:nvSpPr>
        <p:spPr>
          <a:xfrm rot="5400000">
            <a:off x="7667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六边形 128">
            <a:extLst>
              <a:ext uri="{FF2B5EF4-FFF2-40B4-BE49-F238E27FC236}">
                <a16:creationId xmlns:a16="http://schemas.microsoft.com/office/drawing/2014/main" id="{7886D449-CA1C-48FB-3E3E-CDFB5B004C5D}"/>
              </a:ext>
            </a:extLst>
          </p:cNvPr>
          <p:cNvSpPr/>
          <p:nvPr/>
        </p:nvSpPr>
        <p:spPr>
          <a:xfrm rot="5400000">
            <a:off x="8239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六边形 129">
            <a:extLst>
              <a:ext uri="{FF2B5EF4-FFF2-40B4-BE49-F238E27FC236}">
                <a16:creationId xmlns:a16="http://schemas.microsoft.com/office/drawing/2014/main" id="{51667215-F926-0C4C-F09B-EA4B411E960A}"/>
              </a:ext>
            </a:extLst>
          </p:cNvPr>
          <p:cNvSpPr/>
          <p:nvPr/>
        </p:nvSpPr>
        <p:spPr>
          <a:xfrm rot="5400000">
            <a:off x="3381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六边形 130">
            <a:extLst>
              <a:ext uri="{FF2B5EF4-FFF2-40B4-BE49-F238E27FC236}">
                <a16:creationId xmlns:a16="http://schemas.microsoft.com/office/drawing/2014/main" id="{919A9C51-14DF-10B6-62D1-57AF77DFC771}"/>
              </a:ext>
            </a:extLst>
          </p:cNvPr>
          <p:cNvSpPr/>
          <p:nvPr/>
        </p:nvSpPr>
        <p:spPr>
          <a:xfrm rot="5400000">
            <a:off x="3952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六边形 131">
            <a:extLst>
              <a:ext uri="{FF2B5EF4-FFF2-40B4-BE49-F238E27FC236}">
                <a16:creationId xmlns:a16="http://schemas.microsoft.com/office/drawing/2014/main" id="{EA756FA1-441C-1199-DFFA-CCA6CE77CCFB}"/>
              </a:ext>
            </a:extLst>
          </p:cNvPr>
          <p:cNvSpPr/>
          <p:nvPr/>
        </p:nvSpPr>
        <p:spPr>
          <a:xfrm rot="5400000">
            <a:off x="4524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六边形 132">
            <a:extLst>
              <a:ext uri="{FF2B5EF4-FFF2-40B4-BE49-F238E27FC236}">
                <a16:creationId xmlns:a16="http://schemas.microsoft.com/office/drawing/2014/main" id="{78F52069-B3F2-9F51-9796-ADFEF94C8050}"/>
              </a:ext>
            </a:extLst>
          </p:cNvPr>
          <p:cNvSpPr/>
          <p:nvPr/>
        </p:nvSpPr>
        <p:spPr>
          <a:xfrm rot="5400000">
            <a:off x="5095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六边形 133">
            <a:extLst>
              <a:ext uri="{FF2B5EF4-FFF2-40B4-BE49-F238E27FC236}">
                <a16:creationId xmlns:a16="http://schemas.microsoft.com/office/drawing/2014/main" id="{0E3C7FF1-1ED8-6EB2-47A8-A2A6996718CA}"/>
              </a:ext>
            </a:extLst>
          </p:cNvPr>
          <p:cNvSpPr/>
          <p:nvPr/>
        </p:nvSpPr>
        <p:spPr>
          <a:xfrm rot="5400000">
            <a:off x="5667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六边形 134">
            <a:extLst>
              <a:ext uri="{FF2B5EF4-FFF2-40B4-BE49-F238E27FC236}">
                <a16:creationId xmlns:a16="http://schemas.microsoft.com/office/drawing/2014/main" id="{EC5EA6EA-3E3A-1ECA-CB09-C00346CA66E4}"/>
              </a:ext>
            </a:extLst>
          </p:cNvPr>
          <p:cNvSpPr/>
          <p:nvPr/>
        </p:nvSpPr>
        <p:spPr>
          <a:xfrm rot="5400000">
            <a:off x="6238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六边形 135">
            <a:extLst>
              <a:ext uri="{FF2B5EF4-FFF2-40B4-BE49-F238E27FC236}">
                <a16:creationId xmlns:a16="http://schemas.microsoft.com/office/drawing/2014/main" id="{4A874150-BC9F-BB6D-78B9-298794327CF6}"/>
              </a:ext>
            </a:extLst>
          </p:cNvPr>
          <p:cNvSpPr/>
          <p:nvPr/>
        </p:nvSpPr>
        <p:spPr>
          <a:xfrm rot="5400000">
            <a:off x="6810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六边形 136">
            <a:extLst>
              <a:ext uri="{FF2B5EF4-FFF2-40B4-BE49-F238E27FC236}">
                <a16:creationId xmlns:a16="http://schemas.microsoft.com/office/drawing/2014/main" id="{4FC7A574-3AFC-D5FF-CD05-992DEB1591FC}"/>
              </a:ext>
            </a:extLst>
          </p:cNvPr>
          <p:cNvSpPr/>
          <p:nvPr/>
        </p:nvSpPr>
        <p:spPr>
          <a:xfrm rot="5400000">
            <a:off x="7381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六边形 137">
            <a:extLst>
              <a:ext uri="{FF2B5EF4-FFF2-40B4-BE49-F238E27FC236}">
                <a16:creationId xmlns:a16="http://schemas.microsoft.com/office/drawing/2014/main" id="{BDB9A167-BBA4-FCBB-CE06-A9DD5A77A635}"/>
              </a:ext>
            </a:extLst>
          </p:cNvPr>
          <p:cNvSpPr/>
          <p:nvPr/>
        </p:nvSpPr>
        <p:spPr>
          <a:xfrm rot="5400000">
            <a:off x="7953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六边形 138">
            <a:extLst>
              <a:ext uri="{FF2B5EF4-FFF2-40B4-BE49-F238E27FC236}">
                <a16:creationId xmlns:a16="http://schemas.microsoft.com/office/drawing/2014/main" id="{9165C8DD-1A6B-810D-407A-05DBF7F4F4D2}"/>
              </a:ext>
            </a:extLst>
          </p:cNvPr>
          <p:cNvSpPr/>
          <p:nvPr/>
        </p:nvSpPr>
        <p:spPr>
          <a:xfrm rot="5400000">
            <a:off x="3667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六边形 139">
            <a:extLst>
              <a:ext uri="{FF2B5EF4-FFF2-40B4-BE49-F238E27FC236}">
                <a16:creationId xmlns:a16="http://schemas.microsoft.com/office/drawing/2014/main" id="{B114EB5C-1028-289E-796E-B5D37D7DB495}"/>
              </a:ext>
            </a:extLst>
          </p:cNvPr>
          <p:cNvSpPr/>
          <p:nvPr/>
        </p:nvSpPr>
        <p:spPr>
          <a:xfrm rot="5400000">
            <a:off x="4238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六边形 140">
            <a:extLst>
              <a:ext uri="{FF2B5EF4-FFF2-40B4-BE49-F238E27FC236}">
                <a16:creationId xmlns:a16="http://schemas.microsoft.com/office/drawing/2014/main" id="{1A3070AA-0D79-1B84-1084-346454F9CE09}"/>
              </a:ext>
            </a:extLst>
          </p:cNvPr>
          <p:cNvSpPr/>
          <p:nvPr/>
        </p:nvSpPr>
        <p:spPr>
          <a:xfrm rot="5400000">
            <a:off x="4810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六边形 141">
            <a:extLst>
              <a:ext uri="{FF2B5EF4-FFF2-40B4-BE49-F238E27FC236}">
                <a16:creationId xmlns:a16="http://schemas.microsoft.com/office/drawing/2014/main" id="{5402FC0B-93FE-B86E-D074-E3AB799C25BD}"/>
              </a:ext>
            </a:extLst>
          </p:cNvPr>
          <p:cNvSpPr/>
          <p:nvPr/>
        </p:nvSpPr>
        <p:spPr>
          <a:xfrm rot="5400000">
            <a:off x="5381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六边形 143">
            <a:extLst>
              <a:ext uri="{FF2B5EF4-FFF2-40B4-BE49-F238E27FC236}">
                <a16:creationId xmlns:a16="http://schemas.microsoft.com/office/drawing/2014/main" id="{BCB5A141-340D-2507-42D1-0C7B9991E006}"/>
              </a:ext>
            </a:extLst>
          </p:cNvPr>
          <p:cNvSpPr/>
          <p:nvPr/>
        </p:nvSpPr>
        <p:spPr>
          <a:xfrm rot="5400000">
            <a:off x="5953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六边形 152">
            <a:extLst>
              <a:ext uri="{FF2B5EF4-FFF2-40B4-BE49-F238E27FC236}">
                <a16:creationId xmlns:a16="http://schemas.microsoft.com/office/drawing/2014/main" id="{561E4E45-14A3-2A89-9B09-989B8B3AAFA5}"/>
              </a:ext>
            </a:extLst>
          </p:cNvPr>
          <p:cNvSpPr/>
          <p:nvPr/>
        </p:nvSpPr>
        <p:spPr>
          <a:xfrm rot="5400000">
            <a:off x="6524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六边形 153">
            <a:extLst>
              <a:ext uri="{FF2B5EF4-FFF2-40B4-BE49-F238E27FC236}">
                <a16:creationId xmlns:a16="http://schemas.microsoft.com/office/drawing/2014/main" id="{FA7C620C-82BA-B92B-0A1B-6EFC3F982637}"/>
              </a:ext>
            </a:extLst>
          </p:cNvPr>
          <p:cNvSpPr/>
          <p:nvPr/>
        </p:nvSpPr>
        <p:spPr>
          <a:xfrm rot="5400000">
            <a:off x="7096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六边形 163">
            <a:extLst>
              <a:ext uri="{FF2B5EF4-FFF2-40B4-BE49-F238E27FC236}">
                <a16:creationId xmlns:a16="http://schemas.microsoft.com/office/drawing/2014/main" id="{4A885FB1-9F23-7A63-06C9-794E9E40F3C4}"/>
              </a:ext>
            </a:extLst>
          </p:cNvPr>
          <p:cNvSpPr/>
          <p:nvPr/>
        </p:nvSpPr>
        <p:spPr>
          <a:xfrm rot="5400000">
            <a:off x="7667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六边形 165">
            <a:extLst>
              <a:ext uri="{FF2B5EF4-FFF2-40B4-BE49-F238E27FC236}">
                <a16:creationId xmlns:a16="http://schemas.microsoft.com/office/drawing/2014/main" id="{C54ED91C-5DBD-608A-8FCA-EF5498334CE2}"/>
              </a:ext>
            </a:extLst>
          </p:cNvPr>
          <p:cNvSpPr/>
          <p:nvPr/>
        </p:nvSpPr>
        <p:spPr>
          <a:xfrm rot="5400000">
            <a:off x="8239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57A583-E888-80ED-8A28-59CE5978FF53}"/>
              </a:ext>
            </a:extLst>
          </p:cNvPr>
          <p:cNvSpPr/>
          <p:nvPr/>
        </p:nvSpPr>
        <p:spPr>
          <a:xfrm>
            <a:off x="3667125" y="4715562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16FEA9-7D06-2A01-213B-E819D968B791}"/>
              </a:ext>
            </a:extLst>
          </p:cNvPr>
          <p:cNvSpPr/>
          <p:nvPr/>
        </p:nvSpPr>
        <p:spPr>
          <a:xfrm>
            <a:off x="4238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98925A-91F4-BD0A-B9AB-F9EB86719FDF}"/>
              </a:ext>
            </a:extLst>
          </p:cNvPr>
          <p:cNvSpPr/>
          <p:nvPr/>
        </p:nvSpPr>
        <p:spPr>
          <a:xfrm>
            <a:off x="4810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D68793F-8743-AA41-D7CC-C43C77D726E2}"/>
              </a:ext>
            </a:extLst>
          </p:cNvPr>
          <p:cNvSpPr/>
          <p:nvPr/>
        </p:nvSpPr>
        <p:spPr>
          <a:xfrm>
            <a:off x="5381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273A96-978E-C901-8C11-8013681F5B44}"/>
              </a:ext>
            </a:extLst>
          </p:cNvPr>
          <p:cNvSpPr/>
          <p:nvPr/>
        </p:nvSpPr>
        <p:spPr>
          <a:xfrm>
            <a:off x="5953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1CB1FC-8C6D-1226-CA16-C8ED323002AE}"/>
              </a:ext>
            </a:extLst>
          </p:cNvPr>
          <p:cNvSpPr/>
          <p:nvPr/>
        </p:nvSpPr>
        <p:spPr>
          <a:xfrm>
            <a:off x="6524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DCA134F-3083-9361-A273-5C3D23B70EB8}"/>
              </a:ext>
            </a:extLst>
          </p:cNvPr>
          <p:cNvSpPr/>
          <p:nvPr/>
        </p:nvSpPr>
        <p:spPr>
          <a:xfrm>
            <a:off x="7096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21030F0-71B1-806E-ECEF-4CC40CDDDCBA}"/>
              </a:ext>
            </a:extLst>
          </p:cNvPr>
          <p:cNvSpPr/>
          <p:nvPr/>
        </p:nvSpPr>
        <p:spPr>
          <a:xfrm>
            <a:off x="7667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D33FBB3-8EDE-1B7B-6B57-7A8A0DFA71DC}"/>
              </a:ext>
            </a:extLst>
          </p:cNvPr>
          <p:cNvSpPr/>
          <p:nvPr/>
        </p:nvSpPr>
        <p:spPr>
          <a:xfrm>
            <a:off x="8239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2F82326-13F3-401B-9BEC-D8A07EB1AE4F}"/>
              </a:ext>
            </a:extLst>
          </p:cNvPr>
          <p:cNvGrpSpPr/>
          <p:nvPr/>
        </p:nvGrpSpPr>
        <p:grpSpPr>
          <a:xfrm>
            <a:off x="2233762" y="5388355"/>
            <a:ext cx="7722362" cy="1479296"/>
            <a:chOff x="2085988" y="5388355"/>
            <a:chExt cx="7722362" cy="147929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96B5BE89-EE26-2C13-CD70-1D0ADDDED7AE}"/>
                </a:ext>
              </a:extLst>
            </p:cNvPr>
            <p:cNvSpPr/>
            <p:nvPr/>
          </p:nvSpPr>
          <p:spPr>
            <a:xfrm>
              <a:off x="9698504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C4F9618-B406-1A40-69DC-2D98AA27B6C6}"/>
                </a:ext>
              </a:extLst>
            </p:cNvPr>
            <p:cNvSpPr/>
            <p:nvPr/>
          </p:nvSpPr>
          <p:spPr>
            <a:xfrm rot="19089211" flipV="1">
              <a:off x="8685905" y="5533828"/>
              <a:ext cx="410390" cy="6120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2EB8E42-5752-AE23-E5AD-11B3FAD775AB}"/>
                </a:ext>
              </a:extLst>
            </p:cNvPr>
            <p:cNvSpPr/>
            <p:nvPr/>
          </p:nvSpPr>
          <p:spPr>
            <a:xfrm>
              <a:off x="2085988" y="5442711"/>
              <a:ext cx="61200" cy="142494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ABB75A5-D393-BCB9-57FB-3137A03D4207}"/>
                </a:ext>
              </a:extLst>
            </p:cNvPr>
            <p:cNvSpPr/>
            <p:nvPr/>
          </p:nvSpPr>
          <p:spPr>
            <a:xfrm>
              <a:off x="2142616" y="5388355"/>
              <a:ext cx="701040" cy="6096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0C3E7E4-C03B-C31F-D1A8-F20C1CB578FE}"/>
                </a:ext>
              </a:extLst>
            </p:cNvPr>
            <p:cNvSpPr/>
            <p:nvPr/>
          </p:nvSpPr>
          <p:spPr>
            <a:xfrm>
              <a:off x="3149219" y="5661524"/>
              <a:ext cx="5623560" cy="6120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5DBE000-7A2C-75D2-AB01-69837B54FB6D}"/>
                </a:ext>
              </a:extLst>
            </p:cNvPr>
            <p:cNvSpPr/>
            <p:nvPr/>
          </p:nvSpPr>
          <p:spPr>
            <a:xfrm rot="2510789">
              <a:off x="2811733" y="5535719"/>
              <a:ext cx="410390" cy="6120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BB9347E-C798-A8FB-C32C-ED653FA4E379}"/>
                </a:ext>
              </a:extLst>
            </p:cNvPr>
            <p:cNvSpPr/>
            <p:nvPr/>
          </p:nvSpPr>
          <p:spPr>
            <a:xfrm>
              <a:off x="9064372" y="5388355"/>
              <a:ext cx="701040" cy="6096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4A472A4A-1165-F4E3-BCB8-45ADBB3C857B}"/>
                </a:ext>
              </a:extLst>
            </p:cNvPr>
            <p:cNvSpPr/>
            <p:nvPr/>
          </p:nvSpPr>
          <p:spPr>
            <a:xfrm>
              <a:off x="9747150" y="5450331"/>
              <a:ext cx="61200" cy="141732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300AD631-CB6C-6501-BDA0-CEE469D8D535}"/>
                </a:ext>
              </a:extLst>
            </p:cNvPr>
            <p:cNvSpPr/>
            <p:nvPr/>
          </p:nvSpPr>
          <p:spPr>
            <a:xfrm>
              <a:off x="9009510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753299EB-1E4A-23FC-FECA-B59C4CDD0AE0}"/>
                </a:ext>
              </a:extLst>
            </p:cNvPr>
            <p:cNvSpPr/>
            <p:nvPr/>
          </p:nvSpPr>
          <p:spPr>
            <a:xfrm>
              <a:off x="2789937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36AC137E-55B8-FF97-8FC6-10CDFD536449}"/>
                </a:ext>
              </a:extLst>
            </p:cNvPr>
            <p:cNvSpPr/>
            <p:nvPr/>
          </p:nvSpPr>
          <p:spPr>
            <a:xfrm>
              <a:off x="2086609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2BFC9BA8-4DC2-B73B-1515-F57CC8090BC0}"/>
              </a:ext>
            </a:extLst>
          </p:cNvPr>
          <p:cNvSpPr/>
          <p:nvPr/>
        </p:nvSpPr>
        <p:spPr>
          <a:xfrm>
            <a:off x="2290391" y="5442711"/>
            <a:ext cx="7622794" cy="1420368"/>
          </a:xfrm>
          <a:custGeom>
            <a:avLst/>
            <a:gdLst>
              <a:gd name="connsiteX0" fmla="*/ 0 w 7622794"/>
              <a:gd name="connsiteY0" fmla="*/ 1 h 1420368"/>
              <a:gd name="connsiteX1" fmla="*/ 699448 w 7622794"/>
              <a:gd name="connsiteY1" fmla="*/ 1 h 1420368"/>
              <a:gd name="connsiteX2" fmla="*/ 1012064 w 7622794"/>
              <a:gd name="connsiteY2" fmla="*/ 277368 h 1420368"/>
              <a:gd name="connsiteX3" fmla="*/ 7620508 w 7622794"/>
              <a:gd name="connsiteY3" fmla="*/ 277368 h 1420368"/>
              <a:gd name="connsiteX4" fmla="*/ 7620508 w 7622794"/>
              <a:gd name="connsiteY4" fmla="*/ 1420368 h 1420368"/>
              <a:gd name="connsiteX5" fmla="*/ 508 w 7622794"/>
              <a:gd name="connsiteY5" fmla="*/ 1420368 h 1420368"/>
              <a:gd name="connsiteX6" fmla="*/ 508 w 7622794"/>
              <a:gd name="connsiteY6" fmla="*/ 277368 h 1420368"/>
              <a:gd name="connsiteX7" fmla="*/ 0 w 7622794"/>
              <a:gd name="connsiteY7" fmla="*/ 277368 h 1420368"/>
              <a:gd name="connsiteX8" fmla="*/ 6923346 w 7622794"/>
              <a:gd name="connsiteY8" fmla="*/ 0 h 1420368"/>
              <a:gd name="connsiteX9" fmla="*/ 7622794 w 7622794"/>
              <a:gd name="connsiteY9" fmla="*/ 0 h 1420368"/>
              <a:gd name="connsiteX10" fmla="*/ 7622794 w 7622794"/>
              <a:gd name="connsiteY10" fmla="*/ 277367 h 1420368"/>
              <a:gd name="connsiteX11" fmla="*/ 6610731 w 7622794"/>
              <a:gd name="connsiteY11" fmla="*/ 277367 h 142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2794" h="1420368">
                <a:moveTo>
                  <a:pt x="0" y="1"/>
                </a:moveTo>
                <a:lnTo>
                  <a:pt x="699448" y="1"/>
                </a:lnTo>
                <a:lnTo>
                  <a:pt x="1012064" y="277368"/>
                </a:lnTo>
                <a:lnTo>
                  <a:pt x="7620508" y="277368"/>
                </a:lnTo>
                <a:lnTo>
                  <a:pt x="7620508" y="1420368"/>
                </a:lnTo>
                <a:lnTo>
                  <a:pt x="508" y="1420368"/>
                </a:lnTo>
                <a:lnTo>
                  <a:pt x="508" y="277368"/>
                </a:lnTo>
                <a:lnTo>
                  <a:pt x="0" y="277368"/>
                </a:lnTo>
                <a:close/>
                <a:moveTo>
                  <a:pt x="6923346" y="0"/>
                </a:moveTo>
                <a:lnTo>
                  <a:pt x="7622794" y="0"/>
                </a:lnTo>
                <a:lnTo>
                  <a:pt x="7622794" y="277367"/>
                </a:lnTo>
                <a:lnTo>
                  <a:pt x="6610731" y="277367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28" name="图形 27" descr="硬币 纯色填充">
            <a:extLst>
              <a:ext uri="{FF2B5EF4-FFF2-40B4-BE49-F238E27FC236}">
                <a16:creationId xmlns:a16="http://schemas.microsoft.com/office/drawing/2014/main" id="{EE061AB3-AFD7-9051-A648-18CF212EF5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549399" y="5463665"/>
            <a:ext cx="290829" cy="290829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23F317B0-846E-653F-11E6-6FFA7F80CC70}"/>
              </a:ext>
            </a:extLst>
          </p:cNvPr>
          <p:cNvSpPr txBox="1"/>
          <p:nvPr/>
        </p:nvSpPr>
        <p:spPr>
          <a:xfrm>
            <a:off x="97724" y="306973"/>
            <a:ext cx="824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钉钉进步体" panose="00020600040101010101" pitchFamily="18" charset="-122"/>
                <a:ea typeface="钉钉进步体" panose="00020600040101010101" pitchFamily="18" charset="-122"/>
              </a:rPr>
              <a:t>倒计时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F8E87643-D247-9D7A-DB44-1A32A7A5E225}"/>
              </a:ext>
            </a:extLst>
          </p:cNvPr>
          <p:cNvSpPr/>
          <p:nvPr/>
        </p:nvSpPr>
        <p:spPr>
          <a:xfrm>
            <a:off x="907526" y="363743"/>
            <a:ext cx="2241693" cy="237066"/>
          </a:xfrm>
          <a:prstGeom prst="roundRect">
            <a:avLst>
              <a:gd name="adj" fmla="val 26712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3DB0EBF-55B1-4853-7B5F-19A1ED503B2B}"/>
              </a:ext>
            </a:extLst>
          </p:cNvPr>
          <p:cNvSpPr/>
          <p:nvPr/>
        </p:nvSpPr>
        <p:spPr>
          <a:xfrm>
            <a:off x="4916444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595A1B4-E76F-C2CA-4948-3F14DEE94D85}"/>
              </a:ext>
            </a:extLst>
          </p:cNvPr>
          <p:cNvSpPr/>
          <p:nvPr/>
        </p:nvSpPr>
        <p:spPr>
          <a:xfrm>
            <a:off x="6157614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56B9D8A-35C2-98DD-152A-D66EDD2CA444}"/>
              </a:ext>
            </a:extLst>
          </p:cNvPr>
          <p:cNvSpPr/>
          <p:nvPr/>
        </p:nvSpPr>
        <p:spPr>
          <a:xfrm>
            <a:off x="7389259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0676AEF-3DC9-1166-874D-4171AC6E77F8}"/>
              </a:ext>
            </a:extLst>
          </p:cNvPr>
          <p:cNvSpPr/>
          <p:nvPr/>
        </p:nvSpPr>
        <p:spPr>
          <a:xfrm>
            <a:off x="8626743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E5D84C14-FF9E-585E-0448-F8ABB86509A6}"/>
              </a:ext>
            </a:extLst>
          </p:cNvPr>
          <p:cNvSpPr/>
          <p:nvPr/>
        </p:nvSpPr>
        <p:spPr>
          <a:xfrm>
            <a:off x="3986628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7E39ACB6-945E-71EA-5698-81D385881573}"/>
              </a:ext>
            </a:extLst>
          </p:cNvPr>
          <p:cNvSpPr/>
          <p:nvPr/>
        </p:nvSpPr>
        <p:spPr>
          <a:xfrm>
            <a:off x="5224818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E33B3F09-AAFD-5EED-37AE-B5C23051F09B}"/>
              </a:ext>
            </a:extLst>
          </p:cNvPr>
          <p:cNvSpPr/>
          <p:nvPr/>
        </p:nvSpPr>
        <p:spPr>
          <a:xfrm>
            <a:off x="6465988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347DFAC3-C27D-17FF-2D06-1846124FC7F5}"/>
              </a:ext>
            </a:extLst>
          </p:cNvPr>
          <p:cNvSpPr/>
          <p:nvPr/>
        </p:nvSpPr>
        <p:spPr>
          <a:xfrm>
            <a:off x="7697633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FED56C90-74B7-C183-BE4D-D77901CDD78A}"/>
              </a:ext>
            </a:extLst>
          </p:cNvPr>
          <p:cNvSpPr/>
          <p:nvPr/>
        </p:nvSpPr>
        <p:spPr>
          <a:xfrm>
            <a:off x="8929945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A0DB3FF-A2AF-BD84-193F-D2645DB27C9F}"/>
              </a:ext>
            </a:extLst>
          </p:cNvPr>
          <p:cNvSpPr/>
          <p:nvPr/>
        </p:nvSpPr>
        <p:spPr>
          <a:xfrm>
            <a:off x="3675274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294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3E59AF-2606-1EFC-EDBE-9588852A7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CA51FAD-1817-4DDB-2611-50208BF16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214F834-0542-82A6-FB7E-451151442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/>
          <a:stretch/>
        </p:blipFill>
        <p:spPr>
          <a:xfrm>
            <a:off x="988071" y="0"/>
            <a:ext cx="9930108" cy="6685628"/>
          </a:xfrm>
          <a:prstGeom prst="rect">
            <a:avLst/>
          </a:prstGeom>
        </p:spPr>
      </p:pic>
      <p:sp>
        <p:nvSpPr>
          <p:cNvPr id="155" name="矩形 154">
            <a:extLst>
              <a:ext uri="{FF2B5EF4-FFF2-40B4-BE49-F238E27FC236}">
                <a16:creationId xmlns:a16="http://schemas.microsoft.com/office/drawing/2014/main" id="{3BBD36FD-3451-AC66-4848-883AD3A6652A}"/>
              </a:ext>
            </a:extLst>
          </p:cNvPr>
          <p:cNvSpPr/>
          <p:nvPr/>
        </p:nvSpPr>
        <p:spPr>
          <a:xfrm>
            <a:off x="3381375" y="190500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E4FBDAD9-6B1C-B6E1-12FA-4FA3C13C5C15}"/>
              </a:ext>
            </a:extLst>
          </p:cNvPr>
          <p:cNvSpPr/>
          <p:nvPr/>
        </p:nvSpPr>
        <p:spPr>
          <a:xfrm>
            <a:off x="3952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49856BF5-B92E-9941-85BD-C230F10BAEE6}"/>
              </a:ext>
            </a:extLst>
          </p:cNvPr>
          <p:cNvSpPr/>
          <p:nvPr/>
        </p:nvSpPr>
        <p:spPr>
          <a:xfrm>
            <a:off x="4524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0E8A10E8-2754-D95D-C350-168BCD01F8E4}"/>
              </a:ext>
            </a:extLst>
          </p:cNvPr>
          <p:cNvSpPr/>
          <p:nvPr/>
        </p:nvSpPr>
        <p:spPr>
          <a:xfrm>
            <a:off x="5095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0A1F7DA3-AC5B-C958-DE80-08CD58AA53E1}"/>
              </a:ext>
            </a:extLst>
          </p:cNvPr>
          <p:cNvSpPr/>
          <p:nvPr/>
        </p:nvSpPr>
        <p:spPr>
          <a:xfrm>
            <a:off x="5667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65422350-2656-878A-B855-07D1A5FCBDD5}"/>
              </a:ext>
            </a:extLst>
          </p:cNvPr>
          <p:cNvSpPr/>
          <p:nvPr/>
        </p:nvSpPr>
        <p:spPr>
          <a:xfrm>
            <a:off x="6238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789D8852-E891-A409-5541-47D1C8399896}"/>
              </a:ext>
            </a:extLst>
          </p:cNvPr>
          <p:cNvSpPr/>
          <p:nvPr/>
        </p:nvSpPr>
        <p:spPr>
          <a:xfrm>
            <a:off x="6810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6E78755F-F9F4-330F-5B08-679B430A4BD2}"/>
              </a:ext>
            </a:extLst>
          </p:cNvPr>
          <p:cNvSpPr/>
          <p:nvPr/>
        </p:nvSpPr>
        <p:spPr>
          <a:xfrm>
            <a:off x="7381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FF3A440-2FC5-4423-8385-AA8D9D2E9DCE}"/>
              </a:ext>
            </a:extLst>
          </p:cNvPr>
          <p:cNvSpPr/>
          <p:nvPr/>
        </p:nvSpPr>
        <p:spPr>
          <a:xfrm>
            <a:off x="7953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六边形 75">
            <a:extLst>
              <a:ext uri="{FF2B5EF4-FFF2-40B4-BE49-F238E27FC236}">
                <a16:creationId xmlns:a16="http://schemas.microsoft.com/office/drawing/2014/main" id="{446CB812-EB12-A8A8-5C2D-FF4FA4224381}"/>
              </a:ext>
            </a:extLst>
          </p:cNvPr>
          <p:cNvSpPr/>
          <p:nvPr/>
        </p:nvSpPr>
        <p:spPr>
          <a:xfrm rot="5400000">
            <a:off x="3381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六边形 76">
            <a:extLst>
              <a:ext uri="{FF2B5EF4-FFF2-40B4-BE49-F238E27FC236}">
                <a16:creationId xmlns:a16="http://schemas.microsoft.com/office/drawing/2014/main" id="{5C0C0290-69BA-CF2D-D88B-FC0CF7DCF43E}"/>
              </a:ext>
            </a:extLst>
          </p:cNvPr>
          <p:cNvSpPr/>
          <p:nvPr/>
        </p:nvSpPr>
        <p:spPr>
          <a:xfrm rot="5400000">
            <a:off x="3952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六边形 77">
            <a:extLst>
              <a:ext uri="{FF2B5EF4-FFF2-40B4-BE49-F238E27FC236}">
                <a16:creationId xmlns:a16="http://schemas.microsoft.com/office/drawing/2014/main" id="{B622576A-0F4B-454F-49F9-32FB4011A91C}"/>
              </a:ext>
            </a:extLst>
          </p:cNvPr>
          <p:cNvSpPr/>
          <p:nvPr/>
        </p:nvSpPr>
        <p:spPr>
          <a:xfrm rot="5400000">
            <a:off x="4524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六边形 78">
            <a:extLst>
              <a:ext uri="{FF2B5EF4-FFF2-40B4-BE49-F238E27FC236}">
                <a16:creationId xmlns:a16="http://schemas.microsoft.com/office/drawing/2014/main" id="{6ED2476F-CE87-0413-AD4D-FF458399693C}"/>
              </a:ext>
            </a:extLst>
          </p:cNvPr>
          <p:cNvSpPr/>
          <p:nvPr/>
        </p:nvSpPr>
        <p:spPr>
          <a:xfrm rot="5400000">
            <a:off x="5095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六边形 79">
            <a:extLst>
              <a:ext uri="{FF2B5EF4-FFF2-40B4-BE49-F238E27FC236}">
                <a16:creationId xmlns:a16="http://schemas.microsoft.com/office/drawing/2014/main" id="{F4A964CD-E65B-6C81-3B20-D47197B5C459}"/>
              </a:ext>
            </a:extLst>
          </p:cNvPr>
          <p:cNvSpPr/>
          <p:nvPr/>
        </p:nvSpPr>
        <p:spPr>
          <a:xfrm rot="5400000">
            <a:off x="5667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六边形 80">
            <a:extLst>
              <a:ext uri="{FF2B5EF4-FFF2-40B4-BE49-F238E27FC236}">
                <a16:creationId xmlns:a16="http://schemas.microsoft.com/office/drawing/2014/main" id="{F9D2ADC5-BB64-9B46-B80F-3C4E970EF781}"/>
              </a:ext>
            </a:extLst>
          </p:cNvPr>
          <p:cNvSpPr/>
          <p:nvPr/>
        </p:nvSpPr>
        <p:spPr>
          <a:xfrm rot="5400000">
            <a:off x="6238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六边形 81">
            <a:extLst>
              <a:ext uri="{FF2B5EF4-FFF2-40B4-BE49-F238E27FC236}">
                <a16:creationId xmlns:a16="http://schemas.microsoft.com/office/drawing/2014/main" id="{4769C22C-E001-8A7E-1CD5-F685466B4F88}"/>
              </a:ext>
            </a:extLst>
          </p:cNvPr>
          <p:cNvSpPr/>
          <p:nvPr/>
        </p:nvSpPr>
        <p:spPr>
          <a:xfrm rot="5400000">
            <a:off x="6810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六边形 82">
            <a:extLst>
              <a:ext uri="{FF2B5EF4-FFF2-40B4-BE49-F238E27FC236}">
                <a16:creationId xmlns:a16="http://schemas.microsoft.com/office/drawing/2014/main" id="{44864E5C-B8AA-86B8-54BD-24E899211B0E}"/>
              </a:ext>
            </a:extLst>
          </p:cNvPr>
          <p:cNvSpPr/>
          <p:nvPr/>
        </p:nvSpPr>
        <p:spPr>
          <a:xfrm rot="5400000">
            <a:off x="7381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六边形 83">
            <a:extLst>
              <a:ext uri="{FF2B5EF4-FFF2-40B4-BE49-F238E27FC236}">
                <a16:creationId xmlns:a16="http://schemas.microsoft.com/office/drawing/2014/main" id="{27940167-0EFB-E811-6717-FB28A57663F0}"/>
              </a:ext>
            </a:extLst>
          </p:cNvPr>
          <p:cNvSpPr/>
          <p:nvPr/>
        </p:nvSpPr>
        <p:spPr>
          <a:xfrm rot="5400000">
            <a:off x="7953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六边形 84">
            <a:extLst>
              <a:ext uri="{FF2B5EF4-FFF2-40B4-BE49-F238E27FC236}">
                <a16:creationId xmlns:a16="http://schemas.microsoft.com/office/drawing/2014/main" id="{276A7A78-1790-9E3C-4611-4E3621599548}"/>
              </a:ext>
            </a:extLst>
          </p:cNvPr>
          <p:cNvSpPr/>
          <p:nvPr/>
        </p:nvSpPr>
        <p:spPr>
          <a:xfrm rot="5400000">
            <a:off x="3667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六边形 85">
            <a:extLst>
              <a:ext uri="{FF2B5EF4-FFF2-40B4-BE49-F238E27FC236}">
                <a16:creationId xmlns:a16="http://schemas.microsoft.com/office/drawing/2014/main" id="{E77F6029-BA05-EDEE-E23F-2F84DD6E721E}"/>
              </a:ext>
            </a:extLst>
          </p:cNvPr>
          <p:cNvSpPr/>
          <p:nvPr/>
        </p:nvSpPr>
        <p:spPr>
          <a:xfrm rot="5400000">
            <a:off x="4238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六边形 86">
            <a:extLst>
              <a:ext uri="{FF2B5EF4-FFF2-40B4-BE49-F238E27FC236}">
                <a16:creationId xmlns:a16="http://schemas.microsoft.com/office/drawing/2014/main" id="{8AB9F97C-939F-72A1-BF77-52AF8114B890}"/>
              </a:ext>
            </a:extLst>
          </p:cNvPr>
          <p:cNvSpPr/>
          <p:nvPr/>
        </p:nvSpPr>
        <p:spPr>
          <a:xfrm rot="5400000">
            <a:off x="4810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六边形 87">
            <a:extLst>
              <a:ext uri="{FF2B5EF4-FFF2-40B4-BE49-F238E27FC236}">
                <a16:creationId xmlns:a16="http://schemas.microsoft.com/office/drawing/2014/main" id="{EDC6FEF6-56A8-77C8-399C-065654B06B4C}"/>
              </a:ext>
            </a:extLst>
          </p:cNvPr>
          <p:cNvSpPr/>
          <p:nvPr/>
        </p:nvSpPr>
        <p:spPr>
          <a:xfrm rot="5400000">
            <a:off x="5381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六边形 88">
            <a:extLst>
              <a:ext uri="{FF2B5EF4-FFF2-40B4-BE49-F238E27FC236}">
                <a16:creationId xmlns:a16="http://schemas.microsoft.com/office/drawing/2014/main" id="{E5A77C08-7D47-59B7-3369-243659E006D5}"/>
              </a:ext>
            </a:extLst>
          </p:cNvPr>
          <p:cNvSpPr/>
          <p:nvPr/>
        </p:nvSpPr>
        <p:spPr>
          <a:xfrm rot="5400000">
            <a:off x="5953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六边形 89">
            <a:extLst>
              <a:ext uri="{FF2B5EF4-FFF2-40B4-BE49-F238E27FC236}">
                <a16:creationId xmlns:a16="http://schemas.microsoft.com/office/drawing/2014/main" id="{199675C6-B111-EFC8-5D58-60CA6B2BCC94}"/>
              </a:ext>
            </a:extLst>
          </p:cNvPr>
          <p:cNvSpPr/>
          <p:nvPr/>
        </p:nvSpPr>
        <p:spPr>
          <a:xfrm rot="5400000">
            <a:off x="6524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六边形 90">
            <a:extLst>
              <a:ext uri="{FF2B5EF4-FFF2-40B4-BE49-F238E27FC236}">
                <a16:creationId xmlns:a16="http://schemas.microsoft.com/office/drawing/2014/main" id="{0307B29F-099A-668F-6904-6DF376735338}"/>
              </a:ext>
            </a:extLst>
          </p:cNvPr>
          <p:cNvSpPr/>
          <p:nvPr/>
        </p:nvSpPr>
        <p:spPr>
          <a:xfrm rot="5400000">
            <a:off x="7096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六边形 91">
            <a:extLst>
              <a:ext uri="{FF2B5EF4-FFF2-40B4-BE49-F238E27FC236}">
                <a16:creationId xmlns:a16="http://schemas.microsoft.com/office/drawing/2014/main" id="{A781EA0B-B850-A2AB-8557-A4BFFAF27C9F}"/>
              </a:ext>
            </a:extLst>
          </p:cNvPr>
          <p:cNvSpPr/>
          <p:nvPr/>
        </p:nvSpPr>
        <p:spPr>
          <a:xfrm rot="5400000">
            <a:off x="7667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六边形 92">
            <a:extLst>
              <a:ext uri="{FF2B5EF4-FFF2-40B4-BE49-F238E27FC236}">
                <a16:creationId xmlns:a16="http://schemas.microsoft.com/office/drawing/2014/main" id="{BA3999F0-A0B9-334A-501D-C60CBDF04587}"/>
              </a:ext>
            </a:extLst>
          </p:cNvPr>
          <p:cNvSpPr/>
          <p:nvPr/>
        </p:nvSpPr>
        <p:spPr>
          <a:xfrm rot="5400000">
            <a:off x="8239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六边形 93">
            <a:extLst>
              <a:ext uri="{FF2B5EF4-FFF2-40B4-BE49-F238E27FC236}">
                <a16:creationId xmlns:a16="http://schemas.microsoft.com/office/drawing/2014/main" id="{4330F234-3EF0-53E4-92A2-95679673CB56}"/>
              </a:ext>
            </a:extLst>
          </p:cNvPr>
          <p:cNvSpPr/>
          <p:nvPr/>
        </p:nvSpPr>
        <p:spPr>
          <a:xfrm rot="5400000">
            <a:off x="3381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六边形 94">
            <a:extLst>
              <a:ext uri="{FF2B5EF4-FFF2-40B4-BE49-F238E27FC236}">
                <a16:creationId xmlns:a16="http://schemas.microsoft.com/office/drawing/2014/main" id="{B90DFD66-0EBF-210A-C5A0-1ED23951C12A}"/>
              </a:ext>
            </a:extLst>
          </p:cNvPr>
          <p:cNvSpPr/>
          <p:nvPr/>
        </p:nvSpPr>
        <p:spPr>
          <a:xfrm rot="5400000">
            <a:off x="3952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六边形 95">
            <a:extLst>
              <a:ext uri="{FF2B5EF4-FFF2-40B4-BE49-F238E27FC236}">
                <a16:creationId xmlns:a16="http://schemas.microsoft.com/office/drawing/2014/main" id="{65774AD2-9B65-1367-70BE-E847C4BB7063}"/>
              </a:ext>
            </a:extLst>
          </p:cNvPr>
          <p:cNvSpPr/>
          <p:nvPr/>
        </p:nvSpPr>
        <p:spPr>
          <a:xfrm rot="5400000">
            <a:off x="4524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六边形 96">
            <a:extLst>
              <a:ext uri="{FF2B5EF4-FFF2-40B4-BE49-F238E27FC236}">
                <a16:creationId xmlns:a16="http://schemas.microsoft.com/office/drawing/2014/main" id="{E85C74D4-B979-4C69-A97D-4EA114DC64B9}"/>
              </a:ext>
            </a:extLst>
          </p:cNvPr>
          <p:cNvSpPr/>
          <p:nvPr/>
        </p:nvSpPr>
        <p:spPr>
          <a:xfrm rot="5400000">
            <a:off x="5095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六边形 97">
            <a:extLst>
              <a:ext uri="{FF2B5EF4-FFF2-40B4-BE49-F238E27FC236}">
                <a16:creationId xmlns:a16="http://schemas.microsoft.com/office/drawing/2014/main" id="{AB9A688E-6C9D-572D-8E00-63711FEE9794}"/>
              </a:ext>
            </a:extLst>
          </p:cNvPr>
          <p:cNvSpPr/>
          <p:nvPr/>
        </p:nvSpPr>
        <p:spPr>
          <a:xfrm rot="5400000">
            <a:off x="5667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六边形 98">
            <a:extLst>
              <a:ext uri="{FF2B5EF4-FFF2-40B4-BE49-F238E27FC236}">
                <a16:creationId xmlns:a16="http://schemas.microsoft.com/office/drawing/2014/main" id="{4E10B59D-F25C-A09C-A7C8-B4952F95B4F9}"/>
              </a:ext>
            </a:extLst>
          </p:cNvPr>
          <p:cNvSpPr/>
          <p:nvPr/>
        </p:nvSpPr>
        <p:spPr>
          <a:xfrm rot="5400000">
            <a:off x="6238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六边形 99">
            <a:extLst>
              <a:ext uri="{FF2B5EF4-FFF2-40B4-BE49-F238E27FC236}">
                <a16:creationId xmlns:a16="http://schemas.microsoft.com/office/drawing/2014/main" id="{944F85F0-D27E-2A9E-DC24-9132DEE679F6}"/>
              </a:ext>
            </a:extLst>
          </p:cNvPr>
          <p:cNvSpPr/>
          <p:nvPr/>
        </p:nvSpPr>
        <p:spPr>
          <a:xfrm rot="5400000">
            <a:off x="6810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六边形 100">
            <a:extLst>
              <a:ext uri="{FF2B5EF4-FFF2-40B4-BE49-F238E27FC236}">
                <a16:creationId xmlns:a16="http://schemas.microsoft.com/office/drawing/2014/main" id="{6F8D14BE-6E94-12AC-4439-8979F981A414}"/>
              </a:ext>
            </a:extLst>
          </p:cNvPr>
          <p:cNvSpPr/>
          <p:nvPr/>
        </p:nvSpPr>
        <p:spPr>
          <a:xfrm rot="5400000">
            <a:off x="7381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六边形 101">
            <a:extLst>
              <a:ext uri="{FF2B5EF4-FFF2-40B4-BE49-F238E27FC236}">
                <a16:creationId xmlns:a16="http://schemas.microsoft.com/office/drawing/2014/main" id="{53890054-4844-BD86-FC58-6CE16736978A}"/>
              </a:ext>
            </a:extLst>
          </p:cNvPr>
          <p:cNvSpPr/>
          <p:nvPr/>
        </p:nvSpPr>
        <p:spPr>
          <a:xfrm rot="5400000">
            <a:off x="7953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六边形 102">
            <a:extLst>
              <a:ext uri="{FF2B5EF4-FFF2-40B4-BE49-F238E27FC236}">
                <a16:creationId xmlns:a16="http://schemas.microsoft.com/office/drawing/2014/main" id="{DB7FEB1F-B0C5-82BE-8C23-B1D6C5EADB0B}"/>
              </a:ext>
            </a:extLst>
          </p:cNvPr>
          <p:cNvSpPr/>
          <p:nvPr/>
        </p:nvSpPr>
        <p:spPr>
          <a:xfrm rot="5400000">
            <a:off x="3667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六边形 103">
            <a:extLst>
              <a:ext uri="{FF2B5EF4-FFF2-40B4-BE49-F238E27FC236}">
                <a16:creationId xmlns:a16="http://schemas.microsoft.com/office/drawing/2014/main" id="{840741C5-9DE0-8F26-728F-92A059A125B6}"/>
              </a:ext>
            </a:extLst>
          </p:cNvPr>
          <p:cNvSpPr/>
          <p:nvPr/>
        </p:nvSpPr>
        <p:spPr>
          <a:xfrm rot="5400000">
            <a:off x="4238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六边形 104">
            <a:extLst>
              <a:ext uri="{FF2B5EF4-FFF2-40B4-BE49-F238E27FC236}">
                <a16:creationId xmlns:a16="http://schemas.microsoft.com/office/drawing/2014/main" id="{9EF7A625-A60D-4770-C824-C3201084C3F2}"/>
              </a:ext>
            </a:extLst>
          </p:cNvPr>
          <p:cNvSpPr/>
          <p:nvPr/>
        </p:nvSpPr>
        <p:spPr>
          <a:xfrm rot="5400000">
            <a:off x="4810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六边形 105">
            <a:extLst>
              <a:ext uri="{FF2B5EF4-FFF2-40B4-BE49-F238E27FC236}">
                <a16:creationId xmlns:a16="http://schemas.microsoft.com/office/drawing/2014/main" id="{4E233C7F-4A25-BA07-3558-3D82ABAACEED}"/>
              </a:ext>
            </a:extLst>
          </p:cNvPr>
          <p:cNvSpPr/>
          <p:nvPr/>
        </p:nvSpPr>
        <p:spPr>
          <a:xfrm rot="5400000">
            <a:off x="5381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六边形 106">
            <a:extLst>
              <a:ext uri="{FF2B5EF4-FFF2-40B4-BE49-F238E27FC236}">
                <a16:creationId xmlns:a16="http://schemas.microsoft.com/office/drawing/2014/main" id="{3FE09F2F-48B2-84CF-4A61-27F4CEF65480}"/>
              </a:ext>
            </a:extLst>
          </p:cNvPr>
          <p:cNvSpPr/>
          <p:nvPr/>
        </p:nvSpPr>
        <p:spPr>
          <a:xfrm rot="5400000">
            <a:off x="5953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六边形 107">
            <a:extLst>
              <a:ext uri="{FF2B5EF4-FFF2-40B4-BE49-F238E27FC236}">
                <a16:creationId xmlns:a16="http://schemas.microsoft.com/office/drawing/2014/main" id="{66C82B02-24F3-AE01-0C41-96C8023D6116}"/>
              </a:ext>
            </a:extLst>
          </p:cNvPr>
          <p:cNvSpPr/>
          <p:nvPr/>
        </p:nvSpPr>
        <p:spPr>
          <a:xfrm rot="5400000">
            <a:off x="6524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六边形 108">
            <a:extLst>
              <a:ext uri="{FF2B5EF4-FFF2-40B4-BE49-F238E27FC236}">
                <a16:creationId xmlns:a16="http://schemas.microsoft.com/office/drawing/2014/main" id="{5C0B9335-C2C9-B9F5-B13F-F473ADFFB0CA}"/>
              </a:ext>
            </a:extLst>
          </p:cNvPr>
          <p:cNvSpPr/>
          <p:nvPr/>
        </p:nvSpPr>
        <p:spPr>
          <a:xfrm rot="5400000">
            <a:off x="7096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六边形 109">
            <a:extLst>
              <a:ext uri="{FF2B5EF4-FFF2-40B4-BE49-F238E27FC236}">
                <a16:creationId xmlns:a16="http://schemas.microsoft.com/office/drawing/2014/main" id="{CF21AA1B-FAB6-0C72-4BE8-71669ED0ED34}"/>
              </a:ext>
            </a:extLst>
          </p:cNvPr>
          <p:cNvSpPr/>
          <p:nvPr/>
        </p:nvSpPr>
        <p:spPr>
          <a:xfrm rot="5400000">
            <a:off x="7667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六边形 110">
            <a:extLst>
              <a:ext uri="{FF2B5EF4-FFF2-40B4-BE49-F238E27FC236}">
                <a16:creationId xmlns:a16="http://schemas.microsoft.com/office/drawing/2014/main" id="{D5EE4EC8-4758-5D5A-630D-F4AC55E6ECAB}"/>
              </a:ext>
            </a:extLst>
          </p:cNvPr>
          <p:cNvSpPr/>
          <p:nvPr/>
        </p:nvSpPr>
        <p:spPr>
          <a:xfrm rot="5400000">
            <a:off x="8239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六边形 111">
            <a:extLst>
              <a:ext uri="{FF2B5EF4-FFF2-40B4-BE49-F238E27FC236}">
                <a16:creationId xmlns:a16="http://schemas.microsoft.com/office/drawing/2014/main" id="{76477FB3-B16E-2776-B8DE-3C581EF7FBE0}"/>
              </a:ext>
            </a:extLst>
          </p:cNvPr>
          <p:cNvSpPr/>
          <p:nvPr/>
        </p:nvSpPr>
        <p:spPr>
          <a:xfrm rot="5400000">
            <a:off x="3381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六边形 112">
            <a:extLst>
              <a:ext uri="{FF2B5EF4-FFF2-40B4-BE49-F238E27FC236}">
                <a16:creationId xmlns:a16="http://schemas.microsoft.com/office/drawing/2014/main" id="{68905AD7-5395-F341-FE57-E0F017CD5B21}"/>
              </a:ext>
            </a:extLst>
          </p:cNvPr>
          <p:cNvSpPr/>
          <p:nvPr/>
        </p:nvSpPr>
        <p:spPr>
          <a:xfrm rot="5400000">
            <a:off x="3952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六边形 113">
            <a:extLst>
              <a:ext uri="{FF2B5EF4-FFF2-40B4-BE49-F238E27FC236}">
                <a16:creationId xmlns:a16="http://schemas.microsoft.com/office/drawing/2014/main" id="{065449CF-D132-CCE6-EBE6-311FB3FA0E81}"/>
              </a:ext>
            </a:extLst>
          </p:cNvPr>
          <p:cNvSpPr/>
          <p:nvPr/>
        </p:nvSpPr>
        <p:spPr>
          <a:xfrm rot="5400000">
            <a:off x="4524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六边形 114">
            <a:extLst>
              <a:ext uri="{FF2B5EF4-FFF2-40B4-BE49-F238E27FC236}">
                <a16:creationId xmlns:a16="http://schemas.microsoft.com/office/drawing/2014/main" id="{05F46A5C-1C0B-BB39-EA34-92A21B86D577}"/>
              </a:ext>
            </a:extLst>
          </p:cNvPr>
          <p:cNvSpPr/>
          <p:nvPr/>
        </p:nvSpPr>
        <p:spPr>
          <a:xfrm rot="5400000">
            <a:off x="5095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六边形 115">
            <a:extLst>
              <a:ext uri="{FF2B5EF4-FFF2-40B4-BE49-F238E27FC236}">
                <a16:creationId xmlns:a16="http://schemas.microsoft.com/office/drawing/2014/main" id="{1BFD6110-FCC1-DB73-572A-5F8D52A6D01B}"/>
              </a:ext>
            </a:extLst>
          </p:cNvPr>
          <p:cNvSpPr/>
          <p:nvPr/>
        </p:nvSpPr>
        <p:spPr>
          <a:xfrm rot="5400000">
            <a:off x="5667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六边形 116">
            <a:extLst>
              <a:ext uri="{FF2B5EF4-FFF2-40B4-BE49-F238E27FC236}">
                <a16:creationId xmlns:a16="http://schemas.microsoft.com/office/drawing/2014/main" id="{41BF1E3E-270C-01D4-D2DC-D369C3586647}"/>
              </a:ext>
            </a:extLst>
          </p:cNvPr>
          <p:cNvSpPr/>
          <p:nvPr/>
        </p:nvSpPr>
        <p:spPr>
          <a:xfrm rot="5400000">
            <a:off x="6238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六边形 117">
            <a:extLst>
              <a:ext uri="{FF2B5EF4-FFF2-40B4-BE49-F238E27FC236}">
                <a16:creationId xmlns:a16="http://schemas.microsoft.com/office/drawing/2014/main" id="{E32C2D25-F940-F75F-92E8-06E595647EA8}"/>
              </a:ext>
            </a:extLst>
          </p:cNvPr>
          <p:cNvSpPr/>
          <p:nvPr/>
        </p:nvSpPr>
        <p:spPr>
          <a:xfrm rot="5400000">
            <a:off x="6810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六边形 118">
            <a:extLst>
              <a:ext uri="{FF2B5EF4-FFF2-40B4-BE49-F238E27FC236}">
                <a16:creationId xmlns:a16="http://schemas.microsoft.com/office/drawing/2014/main" id="{7C9B4837-FD44-5579-1C83-AF525FD2B77A}"/>
              </a:ext>
            </a:extLst>
          </p:cNvPr>
          <p:cNvSpPr/>
          <p:nvPr/>
        </p:nvSpPr>
        <p:spPr>
          <a:xfrm rot="5400000">
            <a:off x="7381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六边形 119">
            <a:extLst>
              <a:ext uri="{FF2B5EF4-FFF2-40B4-BE49-F238E27FC236}">
                <a16:creationId xmlns:a16="http://schemas.microsoft.com/office/drawing/2014/main" id="{2DF30F32-E991-65ED-A5A3-DE9FB32B51D2}"/>
              </a:ext>
            </a:extLst>
          </p:cNvPr>
          <p:cNvSpPr/>
          <p:nvPr/>
        </p:nvSpPr>
        <p:spPr>
          <a:xfrm rot="5400000">
            <a:off x="7953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六边形 120">
            <a:extLst>
              <a:ext uri="{FF2B5EF4-FFF2-40B4-BE49-F238E27FC236}">
                <a16:creationId xmlns:a16="http://schemas.microsoft.com/office/drawing/2014/main" id="{499044A7-15B6-07D7-B606-6EB63DAD851A}"/>
              </a:ext>
            </a:extLst>
          </p:cNvPr>
          <p:cNvSpPr/>
          <p:nvPr/>
        </p:nvSpPr>
        <p:spPr>
          <a:xfrm rot="5400000">
            <a:off x="3667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六边形 121">
            <a:extLst>
              <a:ext uri="{FF2B5EF4-FFF2-40B4-BE49-F238E27FC236}">
                <a16:creationId xmlns:a16="http://schemas.microsoft.com/office/drawing/2014/main" id="{81BE1DB6-5E21-6924-F6FD-8FDAD056AB97}"/>
              </a:ext>
            </a:extLst>
          </p:cNvPr>
          <p:cNvSpPr/>
          <p:nvPr/>
        </p:nvSpPr>
        <p:spPr>
          <a:xfrm rot="5400000">
            <a:off x="4238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六边形 122">
            <a:extLst>
              <a:ext uri="{FF2B5EF4-FFF2-40B4-BE49-F238E27FC236}">
                <a16:creationId xmlns:a16="http://schemas.microsoft.com/office/drawing/2014/main" id="{09714967-8D91-E91A-7A9A-D30CF8CC3D8F}"/>
              </a:ext>
            </a:extLst>
          </p:cNvPr>
          <p:cNvSpPr/>
          <p:nvPr/>
        </p:nvSpPr>
        <p:spPr>
          <a:xfrm rot="5400000">
            <a:off x="4810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六边形 123">
            <a:extLst>
              <a:ext uri="{FF2B5EF4-FFF2-40B4-BE49-F238E27FC236}">
                <a16:creationId xmlns:a16="http://schemas.microsoft.com/office/drawing/2014/main" id="{1FC39097-A8B8-E52C-44DC-66991E309EAD}"/>
              </a:ext>
            </a:extLst>
          </p:cNvPr>
          <p:cNvSpPr/>
          <p:nvPr/>
        </p:nvSpPr>
        <p:spPr>
          <a:xfrm rot="5400000">
            <a:off x="5381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六边形 124">
            <a:extLst>
              <a:ext uri="{FF2B5EF4-FFF2-40B4-BE49-F238E27FC236}">
                <a16:creationId xmlns:a16="http://schemas.microsoft.com/office/drawing/2014/main" id="{9F2F2CC8-DDF4-5AA8-3175-AB2DAEC99D06}"/>
              </a:ext>
            </a:extLst>
          </p:cNvPr>
          <p:cNvSpPr/>
          <p:nvPr/>
        </p:nvSpPr>
        <p:spPr>
          <a:xfrm rot="5400000">
            <a:off x="5953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六边形 125">
            <a:extLst>
              <a:ext uri="{FF2B5EF4-FFF2-40B4-BE49-F238E27FC236}">
                <a16:creationId xmlns:a16="http://schemas.microsoft.com/office/drawing/2014/main" id="{16D5AFAC-647B-528A-5DD7-6E315BF0BEFA}"/>
              </a:ext>
            </a:extLst>
          </p:cNvPr>
          <p:cNvSpPr/>
          <p:nvPr/>
        </p:nvSpPr>
        <p:spPr>
          <a:xfrm rot="5400000">
            <a:off x="6524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六边形 126">
            <a:extLst>
              <a:ext uri="{FF2B5EF4-FFF2-40B4-BE49-F238E27FC236}">
                <a16:creationId xmlns:a16="http://schemas.microsoft.com/office/drawing/2014/main" id="{0A31FFF5-3759-372D-E311-78B61D09B158}"/>
              </a:ext>
            </a:extLst>
          </p:cNvPr>
          <p:cNvSpPr/>
          <p:nvPr/>
        </p:nvSpPr>
        <p:spPr>
          <a:xfrm rot="5400000">
            <a:off x="7096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六边形 127">
            <a:extLst>
              <a:ext uri="{FF2B5EF4-FFF2-40B4-BE49-F238E27FC236}">
                <a16:creationId xmlns:a16="http://schemas.microsoft.com/office/drawing/2014/main" id="{899BBA53-285C-C95A-CECF-1F049C7CAC19}"/>
              </a:ext>
            </a:extLst>
          </p:cNvPr>
          <p:cNvSpPr/>
          <p:nvPr/>
        </p:nvSpPr>
        <p:spPr>
          <a:xfrm rot="5400000">
            <a:off x="7667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六边形 128">
            <a:extLst>
              <a:ext uri="{FF2B5EF4-FFF2-40B4-BE49-F238E27FC236}">
                <a16:creationId xmlns:a16="http://schemas.microsoft.com/office/drawing/2014/main" id="{7886D449-CA1C-48FB-3E3E-CDFB5B004C5D}"/>
              </a:ext>
            </a:extLst>
          </p:cNvPr>
          <p:cNvSpPr/>
          <p:nvPr/>
        </p:nvSpPr>
        <p:spPr>
          <a:xfrm rot="5400000">
            <a:off x="8239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六边形 129">
            <a:extLst>
              <a:ext uri="{FF2B5EF4-FFF2-40B4-BE49-F238E27FC236}">
                <a16:creationId xmlns:a16="http://schemas.microsoft.com/office/drawing/2014/main" id="{51667215-F926-0C4C-F09B-EA4B411E960A}"/>
              </a:ext>
            </a:extLst>
          </p:cNvPr>
          <p:cNvSpPr/>
          <p:nvPr/>
        </p:nvSpPr>
        <p:spPr>
          <a:xfrm rot="5400000">
            <a:off x="3381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六边形 130">
            <a:extLst>
              <a:ext uri="{FF2B5EF4-FFF2-40B4-BE49-F238E27FC236}">
                <a16:creationId xmlns:a16="http://schemas.microsoft.com/office/drawing/2014/main" id="{919A9C51-14DF-10B6-62D1-57AF77DFC771}"/>
              </a:ext>
            </a:extLst>
          </p:cNvPr>
          <p:cNvSpPr/>
          <p:nvPr/>
        </p:nvSpPr>
        <p:spPr>
          <a:xfrm rot="5400000">
            <a:off x="3952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六边形 131">
            <a:extLst>
              <a:ext uri="{FF2B5EF4-FFF2-40B4-BE49-F238E27FC236}">
                <a16:creationId xmlns:a16="http://schemas.microsoft.com/office/drawing/2014/main" id="{EA756FA1-441C-1199-DFFA-CCA6CE77CCFB}"/>
              </a:ext>
            </a:extLst>
          </p:cNvPr>
          <p:cNvSpPr/>
          <p:nvPr/>
        </p:nvSpPr>
        <p:spPr>
          <a:xfrm rot="5400000">
            <a:off x="4524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六边形 132">
            <a:extLst>
              <a:ext uri="{FF2B5EF4-FFF2-40B4-BE49-F238E27FC236}">
                <a16:creationId xmlns:a16="http://schemas.microsoft.com/office/drawing/2014/main" id="{78F52069-B3F2-9F51-9796-ADFEF94C8050}"/>
              </a:ext>
            </a:extLst>
          </p:cNvPr>
          <p:cNvSpPr/>
          <p:nvPr/>
        </p:nvSpPr>
        <p:spPr>
          <a:xfrm rot="5400000">
            <a:off x="5095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六边形 133">
            <a:extLst>
              <a:ext uri="{FF2B5EF4-FFF2-40B4-BE49-F238E27FC236}">
                <a16:creationId xmlns:a16="http://schemas.microsoft.com/office/drawing/2014/main" id="{0E3C7FF1-1ED8-6EB2-47A8-A2A6996718CA}"/>
              </a:ext>
            </a:extLst>
          </p:cNvPr>
          <p:cNvSpPr/>
          <p:nvPr/>
        </p:nvSpPr>
        <p:spPr>
          <a:xfrm rot="5400000">
            <a:off x="5667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六边形 134">
            <a:extLst>
              <a:ext uri="{FF2B5EF4-FFF2-40B4-BE49-F238E27FC236}">
                <a16:creationId xmlns:a16="http://schemas.microsoft.com/office/drawing/2014/main" id="{EC5EA6EA-3E3A-1ECA-CB09-C00346CA66E4}"/>
              </a:ext>
            </a:extLst>
          </p:cNvPr>
          <p:cNvSpPr/>
          <p:nvPr/>
        </p:nvSpPr>
        <p:spPr>
          <a:xfrm rot="5400000">
            <a:off x="6238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六边形 135">
            <a:extLst>
              <a:ext uri="{FF2B5EF4-FFF2-40B4-BE49-F238E27FC236}">
                <a16:creationId xmlns:a16="http://schemas.microsoft.com/office/drawing/2014/main" id="{4A874150-BC9F-BB6D-78B9-298794327CF6}"/>
              </a:ext>
            </a:extLst>
          </p:cNvPr>
          <p:cNvSpPr/>
          <p:nvPr/>
        </p:nvSpPr>
        <p:spPr>
          <a:xfrm rot="5400000">
            <a:off x="6810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六边形 136">
            <a:extLst>
              <a:ext uri="{FF2B5EF4-FFF2-40B4-BE49-F238E27FC236}">
                <a16:creationId xmlns:a16="http://schemas.microsoft.com/office/drawing/2014/main" id="{4FC7A574-3AFC-D5FF-CD05-992DEB1591FC}"/>
              </a:ext>
            </a:extLst>
          </p:cNvPr>
          <p:cNvSpPr/>
          <p:nvPr/>
        </p:nvSpPr>
        <p:spPr>
          <a:xfrm rot="5400000">
            <a:off x="7381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六边形 137">
            <a:extLst>
              <a:ext uri="{FF2B5EF4-FFF2-40B4-BE49-F238E27FC236}">
                <a16:creationId xmlns:a16="http://schemas.microsoft.com/office/drawing/2014/main" id="{BDB9A167-BBA4-FCBB-CE06-A9DD5A77A635}"/>
              </a:ext>
            </a:extLst>
          </p:cNvPr>
          <p:cNvSpPr/>
          <p:nvPr/>
        </p:nvSpPr>
        <p:spPr>
          <a:xfrm rot="5400000">
            <a:off x="7953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六边形 138">
            <a:extLst>
              <a:ext uri="{FF2B5EF4-FFF2-40B4-BE49-F238E27FC236}">
                <a16:creationId xmlns:a16="http://schemas.microsoft.com/office/drawing/2014/main" id="{9165C8DD-1A6B-810D-407A-05DBF7F4F4D2}"/>
              </a:ext>
            </a:extLst>
          </p:cNvPr>
          <p:cNvSpPr/>
          <p:nvPr/>
        </p:nvSpPr>
        <p:spPr>
          <a:xfrm rot="5400000">
            <a:off x="3667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六边形 139">
            <a:extLst>
              <a:ext uri="{FF2B5EF4-FFF2-40B4-BE49-F238E27FC236}">
                <a16:creationId xmlns:a16="http://schemas.microsoft.com/office/drawing/2014/main" id="{B114EB5C-1028-289E-796E-B5D37D7DB495}"/>
              </a:ext>
            </a:extLst>
          </p:cNvPr>
          <p:cNvSpPr/>
          <p:nvPr/>
        </p:nvSpPr>
        <p:spPr>
          <a:xfrm rot="5400000">
            <a:off x="4238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六边形 140">
            <a:extLst>
              <a:ext uri="{FF2B5EF4-FFF2-40B4-BE49-F238E27FC236}">
                <a16:creationId xmlns:a16="http://schemas.microsoft.com/office/drawing/2014/main" id="{1A3070AA-0D79-1B84-1084-346454F9CE09}"/>
              </a:ext>
            </a:extLst>
          </p:cNvPr>
          <p:cNvSpPr/>
          <p:nvPr/>
        </p:nvSpPr>
        <p:spPr>
          <a:xfrm rot="5400000">
            <a:off x="4810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六边形 141">
            <a:extLst>
              <a:ext uri="{FF2B5EF4-FFF2-40B4-BE49-F238E27FC236}">
                <a16:creationId xmlns:a16="http://schemas.microsoft.com/office/drawing/2014/main" id="{5402FC0B-93FE-B86E-D074-E3AB799C25BD}"/>
              </a:ext>
            </a:extLst>
          </p:cNvPr>
          <p:cNvSpPr/>
          <p:nvPr/>
        </p:nvSpPr>
        <p:spPr>
          <a:xfrm rot="5400000">
            <a:off x="5381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六边形 143">
            <a:extLst>
              <a:ext uri="{FF2B5EF4-FFF2-40B4-BE49-F238E27FC236}">
                <a16:creationId xmlns:a16="http://schemas.microsoft.com/office/drawing/2014/main" id="{BCB5A141-340D-2507-42D1-0C7B9991E006}"/>
              </a:ext>
            </a:extLst>
          </p:cNvPr>
          <p:cNvSpPr/>
          <p:nvPr/>
        </p:nvSpPr>
        <p:spPr>
          <a:xfrm rot="5400000">
            <a:off x="5953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六边形 152">
            <a:extLst>
              <a:ext uri="{FF2B5EF4-FFF2-40B4-BE49-F238E27FC236}">
                <a16:creationId xmlns:a16="http://schemas.microsoft.com/office/drawing/2014/main" id="{561E4E45-14A3-2A89-9B09-989B8B3AAFA5}"/>
              </a:ext>
            </a:extLst>
          </p:cNvPr>
          <p:cNvSpPr/>
          <p:nvPr/>
        </p:nvSpPr>
        <p:spPr>
          <a:xfrm rot="5400000">
            <a:off x="6524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六边形 153">
            <a:extLst>
              <a:ext uri="{FF2B5EF4-FFF2-40B4-BE49-F238E27FC236}">
                <a16:creationId xmlns:a16="http://schemas.microsoft.com/office/drawing/2014/main" id="{FA7C620C-82BA-B92B-0A1B-6EFC3F982637}"/>
              </a:ext>
            </a:extLst>
          </p:cNvPr>
          <p:cNvSpPr/>
          <p:nvPr/>
        </p:nvSpPr>
        <p:spPr>
          <a:xfrm rot="5400000">
            <a:off x="7096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六边形 163">
            <a:extLst>
              <a:ext uri="{FF2B5EF4-FFF2-40B4-BE49-F238E27FC236}">
                <a16:creationId xmlns:a16="http://schemas.microsoft.com/office/drawing/2014/main" id="{4A885FB1-9F23-7A63-06C9-794E9E40F3C4}"/>
              </a:ext>
            </a:extLst>
          </p:cNvPr>
          <p:cNvSpPr/>
          <p:nvPr/>
        </p:nvSpPr>
        <p:spPr>
          <a:xfrm rot="5400000">
            <a:off x="7667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六边形 165">
            <a:extLst>
              <a:ext uri="{FF2B5EF4-FFF2-40B4-BE49-F238E27FC236}">
                <a16:creationId xmlns:a16="http://schemas.microsoft.com/office/drawing/2014/main" id="{C54ED91C-5DBD-608A-8FCA-EF5498334CE2}"/>
              </a:ext>
            </a:extLst>
          </p:cNvPr>
          <p:cNvSpPr/>
          <p:nvPr/>
        </p:nvSpPr>
        <p:spPr>
          <a:xfrm rot="5400000">
            <a:off x="8239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57A583-E888-80ED-8A28-59CE5978FF53}"/>
              </a:ext>
            </a:extLst>
          </p:cNvPr>
          <p:cNvSpPr/>
          <p:nvPr/>
        </p:nvSpPr>
        <p:spPr>
          <a:xfrm>
            <a:off x="3667125" y="4715562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16FEA9-7D06-2A01-213B-E819D968B791}"/>
              </a:ext>
            </a:extLst>
          </p:cNvPr>
          <p:cNvSpPr/>
          <p:nvPr/>
        </p:nvSpPr>
        <p:spPr>
          <a:xfrm>
            <a:off x="4238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98925A-91F4-BD0A-B9AB-F9EB86719FDF}"/>
              </a:ext>
            </a:extLst>
          </p:cNvPr>
          <p:cNvSpPr/>
          <p:nvPr/>
        </p:nvSpPr>
        <p:spPr>
          <a:xfrm>
            <a:off x="4810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D68793F-8743-AA41-D7CC-C43C77D726E2}"/>
              </a:ext>
            </a:extLst>
          </p:cNvPr>
          <p:cNvSpPr/>
          <p:nvPr/>
        </p:nvSpPr>
        <p:spPr>
          <a:xfrm>
            <a:off x="5381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273A96-978E-C901-8C11-8013681F5B44}"/>
              </a:ext>
            </a:extLst>
          </p:cNvPr>
          <p:cNvSpPr/>
          <p:nvPr/>
        </p:nvSpPr>
        <p:spPr>
          <a:xfrm>
            <a:off x="5953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1CB1FC-8C6D-1226-CA16-C8ED323002AE}"/>
              </a:ext>
            </a:extLst>
          </p:cNvPr>
          <p:cNvSpPr/>
          <p:nvPr/>
        </p:nvSpPr>
        <p:spPr>
          <a:xfrm>
            <a:off x="6524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DCA134F-3083-9361-A273-5C3D23B70EB8}"/>
              </a:ext>
            </a:extLst>
          </p:cNvPr>
          <p:cNvSpPr/>
          <p:nvPr/>
        </p:nvSpPr>
        <p:spPr>
          <a:xfrm>
            <a:off x="7096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21030F0-71B1-806E-ECEF-4CC40CDDDCBA}"/>
              </a:ext>
            </a:extLst>
          </p:cNvPr>
          <p:cNvSpPr/>
          <p:nvPr/>
        </p:nvSpPr>
        <p:spPr>
          <a:xfrm>
            <a:off x="7667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D33FBB3-8EDE-1B7B-6B57-7A8A0DFA71DC}"/>
              </a:ext>
            </a:extLst>
          </p:cNvPr>
          <p:cNvSpPr/>
          <p:nvPr/>
        </p:nvSpPr>
        <p:spPr>
          <a:xfrm>
            <a:off x="8239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134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A9D73AD-FB91-943A-1A9C-971C83BAD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" y="0"/>
            <a:ext cx="12183795" cy="6858000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1831617C-B112-FFFF-ACEA-13DDFAFDB43A}"/>
              </a:ext>
            </a:extLst>
          </p:cNvPr>
          <p:cNvSpPr/>
          <p:nvPr/>
        </p:nvSpPr>
        <p:spPr>
          <a:xfrm>
            <a:off x="4295775" y="4713442"/>
            <a:ext cx="3600450" cy="59207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accent1">
                <a:lumMod val="75000"/>
                <a:alpha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E8F7124-3C01-BA26-A36D-0B8C03AB65E3}"/>
              </a:ext>
            </a:extLst>
          </p:cNvPr>
          <p:cNvSpPr/>
          <p:nvPr/>
        </p:nvSpPr>
        <p:spPr>
          <a:xfrm>
            <a:off x="4295775" y="5748911"/>
            <a:ext cx="3600450" cy="59207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accent1">
                <a:lumMod val="75000"/>
                <a:alpha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6949DA6-3A4C-296F-59F7-FFD6C03D5DCE}"/>
              </a:ext>
            </a:extLst>
          </p:cNvPr>
          <p:cNvSpPr txBox="1"/>
          <p:nvPr/>
        </p:nvSpPr>
        <p:spPr>
          <a:xfrm>
            <a:off x="3506560" y="1334026"/>
            <a:ext cx="2413000" cy="2215991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zh-CN" altLang="en-US" sz="138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联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267F14-9869-D97C-BB44-7A61E7CA0279}"/>
              </a:ext>
            </a:extLst>
          </p:cNvPr>
          <p:cNvSpPr txBox="1"/>
          <p:nvPr/>
        </p:nvSpPr>
        <p:spPr>
          <a:xfrm>
            <a:off x="5697858" y="1150532"/>
            <a:ext cx="988332" cy="1569660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zh-CN" altLang="en-US" sz="96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66E4577-6D05-75EF-B3AB-F3C10DE19CF5}"/>
              </a:ext>
            </a:extLst>
          </p:cNvPr>
          <p:cNvSpPr txBox="1"/>
          <p:nvPr/>
        </p:nvSpPr>
        <p:spPr>
          <a:xfrm>
            <a:off x="5578318" y="2407999"/>
            <a:ext cx="1681317" cy="1862048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zh-CN" altLang="en-US" sz="115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模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AB37EC5-72F9-EBFB-1D42-2DA046F883B8}"/>
              </a:ext>
            </a:extLst>
          </p:cNvPr>
          <p:cNvSpPr txBox="1"/>
          <p:nvPr/>
        </p:nvSpPr>
        <p:spPr>
          <a:xfrm>
            <a:off x="7225858" y="2132561"/>
            <a:ext cx="988332" cy="1446550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zh-CN" altLang="en-US" sz="88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式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227A48-F968-0C82-A370-F6B2C50044CF}"/>
              </a:ext>
            </a:extLst>
          </p:cNvPr>
          <p:cNvSpPr txBox="1"/>
          <p:nvPr/>
        </p:nvSpPr>
        <p:spPr>
          <a:xfrm>
            <a:off x="2094779" y="3404687"/>
            <a:ext cx="5541361" cy="646331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en-US" altLang="zh-CN" sz="36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Online</a:t>
            </a:r>
            <a:endParaRPr lang="zh-CN" altLang="en-US" sz="3600" b="1" dirty="0">
              <a:blipFill>
                <a:blip r:embed="rId4"/>
                <a:stretch>
                  <a:fillRect/>
                </a:stretch>
              </a:blip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1154F6-76BF-E343-2247-B7CEBBEAF8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12" y="247716"/>
            <a:ext cx="1885613" cy="36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767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C3E642E-FC92-0756-3710-287893BE39DC}"/>
              </a:ext>
            </a:extLst>
          </p:cNvPr>
          <p:cNvSpPr/>
          <p:nvPr/>
        </p:nvSpPr>
        <p:spPr>
          <a:xfrm>
            <a:off x="839969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5272B9F-D696-282F-A0B7-1C0A80A0F455}"/>
              </a:ext>
            </a:extLst>
          </p:cNvPr>
          <p:cNvSpPr/>
          <p:nvPr/>
        </p:nvSpPr>
        <p:spPr>
          <a:xfrm>
            <a:off x="839969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0D23DEA-DB87-7817-7350-2C4EEBFA8240}"/>
              </a:ext>
            </a:extLst>
          </p:cNvPr>
          <p:cNvSpPr/>
          <p:nvPr/>
        </p:nvSpPr>
        <p:spPr>
          <a:xfrm>
            <a:off x="839969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03D4492-BB56-2595-817A-62B2698DC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6" y="2551071"/>
            <a:ext cx="1047619" cy="62857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1B7BD6B1-D549-0C4E-1BEB-51F2B4583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3650797"/>
            <a:ext cx="1047619" cy="62857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AB2C5A1-CD72-88C9-DAB1-474E843BF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4712424"/>
            <a:ext cx="1047619" cy="628571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E8987654-9E57-5110-DD52-1F0B8ADC437D}"/>
              </a:ext>
            </a:extLst>
          </p:cNvPr>
          <p:cNvSpPr txBox="1"/>
          <p:nvPr/>
        </p:nvSpPr>
        <p:spPr>
          <a:xfrm>
            <a:off x="839970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劫</a:t>
            </a:r>
          </a:p>
        </p:txBody>
      </p:sp>
      <p:pic>
        <p:nvPicPr>
          <p:cNvPr id="48" name="图形 47" descr="硬币 纯色填充">
            <a:extLst>
              <a:ext uri="{FF2B5EF4-FFF2-40B4-BE49-F238E27FC236}">
                <a16:creationId xmlns:a16="http://schemas.microsoft.com/office/drawing/2014/main" id="{E3F362B5-9EEF-08C0-3DBE-8FA2BC8A2D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3193485"/>
            <a:ext cx="214136" cy="214136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DF89CC2E-3971-1EDD-6549-F65D76091016}"/>
              </a:ext>
            </a:extLst>
          </p:cNvPr>
          <p:cNvSpPr txBox="1"/>
          <p:nvPr/>
        </p:nvSpPr>
        <p:spPr>
          <a:xfrm>
            <a:off x="1031450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D244E7A-35B6-08FF-EB7B-F953208990AF}"/>
              </a:ext>
            </a:extLst>
          </p:cNvPr>
          <p:cNvSpPr txBox="1"/>
          <p:nvPr/>
        </p:nvSpPr>
        <p:spPr>
          <a:xfrm>
            <a:off x="839970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劫</a:t>
            </a:r>
          </a:p>
        </p:txBody>
      </p:sp>
      <p:pic>
        <p:nvPicPr>
          <p:cNvPr id="51" name="图形 50" descr="硬币 纯色填充">
            <a:extLst>
              <a:ext uri="{FF2B5EF4-FFF2-40B4-BE49-F238E27FC236}">
                <a16:creationId xmlns:a16="http://schemas.microsoft.com/office/drawing/2014/main" id="{5C4E6619-6485-8E1A-44AC-8800C4F0D6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4287102"/>
            <a:ext cx="214136" cy="214136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1F1903EB-ECC5-5784-7AAB-19014BEE84B6}"/>
              </a:ext>
            </a:extLst>
          </p:cNvPr>
          <p:cNvSpPr txBox="1"/>
          <p:nvPr/>
        </p:nvSpPr>
        <p:spPr>
          <a:xfrm>
            <a:off x="1031450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A93E965-7B8A-15CC-075F-2D636A0445AC}"/>
              </a:ext>
            </a:extLst>
          </p:cNvPr>
          <p:cNvSpPr txBox="1"/>
          <p:nvPr/>
        </p:nvSpPr>
        <p:spPr>
          <a:xfrm>
            <a:off x="839970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劫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FE79C25-B23B-794F-46FE-3779BD17FAE7}"/>
              </a:ext>
            </a:extLst>
          </p:cNvPr>
          <p:cNvSpPr txBox="1"/>
          <p:nvPr/>
        </p:nvSpPr>
        <p:spPr>
          <a:xfrm>
            <a:off x="1031450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60" name="图形 59" descr="硬币 纯色填充">
            <a:extLst>
              <a:ext uri="{FF2B5EF4-FFF2-40B4-BE49-F238E27FC236}">
                <a16:creationId xmlns:a16="http://schemas.microsoft.com/office/drawing/2014/main" id="{077463CD-FE21-7AEE-4BDE-6CB80635D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5354574"/>
            <a:ext cx="214136" cy="214136"/>
          </a:xfrm>
          <a:prstGeom prst="rect">
            <a:avLst/>
          </a:prstGeom>
        </p:spPr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F426EEE4-68FA-92D0-208D-B6DFD5BAC08A}"/>
              </a:ext>
            </a:extLst>
          </p:cNvPr>
          <p:cNvSpPr/>
          <p:nvPr/>
        </p:nvSpPr>
        <p:spPr>
          <a:xfrm>
            <a:off x="2596396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8E297BAA-21AB-A2FF-DD6E-B623EE3BE52F}"/>
              </a:ext>
            </a:extLst>
          </p:cNvPr>
          <p:cNvSpPr/>
          <p:nvPr/>
        </p:nvSpPr>
        <p:spPr>
          <a:xfrm>
            <a:off x="2596396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26A1AC6A-8B38-EE64-919E-20F74A27B737}"/>
              </a:ext>
            </a:extLst>
          </p:cNvPr>
          <p:cNvSpPr/>
          <p:nvPr/>
        </p:nvSpPr>
        <p:spPr>
          <a:xfrm>
            <a:off x="2596396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817C95A0-E2F9-A00F-41D0-9EA66EF16B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3" y="2551071"/>
            <a:ext cx="1047619" cy="628571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7F37EB79-31CE-2C2D-2B08-C6F8BDAD36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3650797"/>
            <a:ext cx="1047619" cy="628571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BB6C6B5F-C2C6-5300-09F8-A07917DB65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4712424"/>
            <a:ext cx="1047619" cy="628571"/>
          </a:xfrm>
          <a:prstGeom prst="rect">
            <a:avLst/>
          </a:prstGeom>
        </p:spPr>
      </p:pic>
      <p:sp>
        <p:nvSpPr>
          <p:cNvPr id="69" name="文本框 68">
            <a:extLst>
              <a:ext uri="{FF2B5EF4-FFF2-40B4-BE49-F238E27FC236}">
                <a16:creationId xmlns:a16="http://schemas.microsoft.com/office/drawing/2014/main" id="{5B124F1C-D014-DFF9-3E25-6DE93844FD9B}"/>
              </a:ext>
            </a:extLst>
          </p:cNvPr>
          <p:cNvSpPr txBox="1"/>
          <p:nvPr/>
        </p:nvSpPr>
        <p:spPr>
          <a:xfrm>
            <a:off x="2596397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永恩</a:t>
            </a:r>
          </a:p>
        </p:txBody>
      </p:sp>
      <p:pic>
        <p:nvPicPr>
          <p:cNvPr id="70" name="图形 69" descr="硬币 纯色填充">
            <a:extLst>
              <a:ext uri="{FF2B5EF4-FFF2-40B4-BE49-F238E27FC236}">
                <a16:creationId xmlns:a16="http://schemas.microsoft.com/office/drawing/2014/main" id="{43F61050-0F9C-ED16-E095-850DC0479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3193485"/>
            <a:ext cx="214136" cy="214136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278ABA4C-831B-3236-96D1-2B14888B23C4}"/>
              </a:ext>
            </a:extLst>
          </p:cNvPr>
          <p:cNvSpPr txBox="1"/>
          <p:nvPr/>
        </p:nvSpPr>
        <p:spPr>
          <a:xfrm>
            <a:off x="2787877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2ACC29E-BAA8-51F3-CF33-10D94C7EB032}"/>
              </a:ext>
            </a:extLst>
          </p:cNvPr>
          <p:cNvSpPr txBox="1"/>
          <p:nvPr/>
        </p:nvSpPr>
        <p:spPr>
          <a:xfrm>
            <a:off x="2596397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永恩</a:t>
            </a:r>
          </a:p>
        </p:txBody>
      </p:sp>
      <p:pic>
        <p:nvPicPr>
          <p:cNvPr id="73" name="图形 72" descr="硬币 纯色填充">
            <a:extLst>
              <a:ext uri="{FF2B5EF4-FFF2-40B4-BE49-F238E27FC236}">
                <a16:creationId xmlns:a16="http://schemas.microsoft.com/office/drawing/2014/main" id="{7F415B65-742A-25AD-050A-C36570A2C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4287102"/>
            <a:ext cx="214136" cy="214136"/>
          </a:xfrm>
          <a:prstGeom prst="rect">
            <a:avLst/>
          </a:prstGeom>
        </p:spPr>
      </p:pic>
      <p:sp>
        <p:nvSpPr>
          <p:cNvPr id="74" name="文本框 73">
            <a:extLst>
              <a:ext uri="{FF2B5EF4-FFF2-40B4-BE49-F238E27FC236}">
                <a16:creationId xmlns:a16="http://schemas.microsoft.com/office/drawing/2014/main" id="{1953EFBC-5069-72A1-9D8B-38FFD061A63E}"/>
              </a:ext>
            </a:extLst>
          </p:cNvPr>
          <p:cNvSpPr txBox="1"/>
          <p:nvPr/>
        </p:nvSpPr>
        <p:spPr>
          <a:xfrm>
            <a:off x="2787877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B2B3DE0F-BDDA-4716-5E13-108CA436519D}"/>
              </a:ext>
            </a:extLst>
          </p:cNvPr>
          <p:cNvSpPr txBox="1"/>
          <p:nvPr/>
        </p:nvSpPr>
        <p:spPr>
          <a:xfrm>
            <a:off x="2596397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永恩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25812696-4A5F-6713-E5A8-C7DF6EF04638}"/>
              </a:ext>
            </a:extLst>
          </p:cNvPr>
          <p:cNvSpPr txBox="1"/>
          <p:nvPr/>
        </p:nvSpPr>
        <p:spPr>
          <a:xfrm>
            <a:off x="2787877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77" name="图形 76" descr="硬币 纯色填充">
            <a:extLst>
              <a:ext uri="{FF2B5EF4-FFF2-40B4-BE49-F238E27FC236}">
                <a16:creationId xmlns:a16="http://schemas.microsoft.com/office/drawing/2014/main" id="{7C615156-15B2-5B78-9C31-9F2C29683B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5354574"/>
            <a:ext cx="214136" cy="214136"/>
          </a:xfrm>
          <a:prstGeom prst="rect">
            <a:avLst/>
          </a:prstGeom>
        </p:spPr>
      </p:pic>
      <p:sp>
        <p:nvSpPr>
          <p:cNvPr id="78" name="矩形 77">
            <a:extLst>
              <a:ext uri="{FF2B5EF4-FFF2-40B4-BE49-F238E27FC236}">
                <a16:creationId xmlns:a16="http://schemas.microsoft.com/office/drawing/2014/main" id="{BA458491-14C0-E43D-5E9E-401C318ECA48}"/>
              </a:ext>
            </a:extLst>
          </p:cNvPr>
          <p:cNvSpPr/>
          <p:nvPr/>
        </p:nvSpPr>
        <p:spPr>
          <a:xfrm>
            <a:off x="4290844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6BB16280-9F94-16B1-DF09-DF8BDB18B18D}"/>
              </a:ext>
            </a:extLst>
          </p:cNvPr>
          <p:cNvSpPr/>
          <p:nvPr/>
        </p:nvSpPr>
        <p:spPr>
          <a:xfrm>
            <a:off x="4290844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BCB3A2A-42CA-0505-B679-434891E777E8}"/>
              </a:ext>
            </a:extLst>
          </p:cNvPr>
          <p:cNvSpPr/>
          <p:nvPr/>
        </p:nvSpPr>
        <p:spPr>
          <a:xfrm>
            <a:off x="4290844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19E90B88-05F6-D898-FB3F-A408ED6B9B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1" y="2551071"/>
            <a:ext cx="1047619" cy="628571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CE3294D8-3AE7-105F-D130-D13298AB1E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3650797"/>
            <a:ext cx="1047619" cy="628571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5634B109-1A5C-545D-641B-692FF52433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4712424"/>
            <a:ext cx="1047619" cy="628571"/>
          </a:xfrm>
          <a:prstGeom prst="rect">
            <a:avLst/>
          </a:prstGeom>
        </p:spPr>
      </p:pic>
      <p:sp>
        <p:nvSpPr>
          <p:cNvPr id="84" name="文本框 83">
            <a:extLst>
              <a:ext uri="{FF2B5EF4-FFF2-40B4-BE49-F238E27FC236}">
                <a16:creationId xmlns:a16="http://schemas.microsoft.com/office/drawing/2014/main" id="{F692178F-CF09-930C-C9A0-086B56718341}"/>
              </a:ext>
            </a:extLst>
          </p:cNvPr>
          <p:cNvSpPr txBox="1"/>
          <p:nvPr/>
        </p:nvSpPr>
        <p:spPr>
          <a:xfrm>
            <a:off x="4290845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奥拉夫</a:t>
            </a:r>
          </a:p>
        </p:txBody>
      </p:sp>
      <p:pic>
        <p:nvPicPr>
          <p:cNvPr id="85" name="图形 84" descr="硬币 纯色填充">
            <a:extLst>
              <a:ext uri="{FF2B5EF4-FFF2-40B4-BE49-F238E27FC236}">
                <a16:creationId xmlns:a16="http://schemas.microsoft.com/office/drawing/2014/main" id="{564DAFF3-0CEB-3314-081F-5D8432F79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3193485"/>
            <a:ext cx="214136" cy="214136"/>
          </a:xfrm>
          <a:prstGeom prst="rect">
            <a:avLst/>
          </a:prstGeom>
        </p:spPr>
      </p:pic>
      <p:sp>
        <p:nvSpPr>
          <p:cNvPr id="86" name="文本框 85">
            <a:extLst>
              <a:ext uri="{FF2B5EF4-FFF2-40B4-BE49-F238E27FC236}">
                <a16:creationId xmlns:a16="http://schemas.microsoft.com/office/drawing/2014/main" id="{5793DDFB-9AF0-DE90-53F9-54C12567B3F7}"/>
              </a:ext>
            </a:extLst>
          </p:cNvPr>
          <p:cNvSpPr txBox="1"/>
          <p:nvPr/>
        </p:nvSpPr>
        <p:spPr>
          <a:xfrm>
            <a:off x="4482325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42A0A58F-5452-92CC-9932-BB1F3C9F68B4}"/>
              </a:ext>
            </a:extLst>
          </p:cNvPr>
          <p:cNvSpPr txBox="1"/>
          <p:nvPr/>
        </p:nvSpPr>
        <p:spPr>
          <a:xfrm>
            <a:off x="4290845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奥拉夫</a:t>
            </a:r>
          </a:p>
        </p:txBody>
      </p:sp>
      <p:pic>
        <p:nvPicPr>
          <p:cNvPr id="88" name="图形 87" descr="硬币 纯色填充">
            <a:extLst>
              <a:ext uri="{FF2B5EF4-FFF2-40B4-BE49-F238E27FC236}">
                <a16:creationId xmlns:a16="http://schemas.microsoft.com/office/drawing/2014/main" id="{D3EC288B-EDAC-5666-7404-BA1F856012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4287102"/>
            <a:ext cx="214136" cy="214136"/>
          </a:xfrm>
          <a:prstGeom prst="rect">
            <a:avLst/>
          </a:prstGeom>
        </p:spPr>
      </p:pic>
      <p:sp>
        <p:nvSpPr>
          <p:cNvPr id="89" name="文本框 88">
            <a:extLst>
              <a:ext uri="{FF2B5EF4-FFF2-40B4-BE49-F238E27FC236}">
                <a16:creationId xmlns:a16="http://schemas.microsoft.com/office/drawing/2014/main" id="{FD73EF52-CDB0-24F8-4780-3CFA7325053F}"/>
              </a:ext>
            </a:extLst>
          </p:cNvPr>
          <p:cNvSpPr txBox="1"/>
          <p:nvPr/>
        </p:nvSpPr>
        <p:spPr>
          <a:xfrm>
            <a:off x="4482325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53CC9B7-4DB0-8B66-C73A-9072E4DFAC83}"/>
              </a:ext>
            </a:extLst>
          </p:cNvPr>
          <p:cNvSpPr txBox="1"/>
          <p:nvPr/>
        </p:nvSpPr>
        <p:spPr>
          <a:xfrm>
            <a:off x="4290845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奥拉夫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0696D9BF-F158-2D1B-E454-0E6C88F45F32}"/>
              </a:ext>
            </a:extLst>
          </p:cNvPr>
          <p:cNvSpPr txBox="1"/>
          <p:nvPr/>
        </p:nvSpPr>
        <p:spPr>
          <a:xfrm>
            <a:off x="4482325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92" name="图形 91" descr="硬币 纯色填充">
            <a:extLst>
              <a:ext uri="{FF2B5EF4-FFF2-40B4-BE49-F238E27FC236}">
                <a16:creationId xmlns:a16="http://schemas.microsoft.com/office/drawing/2014/main" id="{8DC0DB3F-1014-8214-C4BA-775E67DD29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5354574"/>
            <a:ext cx="214136" cy="214136"/>
          </a:xfrm>
          <a:prstGeom prst="rect">
            <a:avLst/>
          </a:prstGeom>
        </p:spPr>
      </p:pic>
      <p:sp>
        <p:nvSpPr>
          <p:cNvPr id="93" name="矩形 92">
            <a:extLst>
              <a:ext uri="{FF2B5EF4-FFF2-40B4-BE49-F238E27FC236}">
                <a16:creationId xmlns:a16="http://schemas.microsoft.com/office/drawing/2014/main" id="{90AAFDB4-69B3-51B0-B8BB-F5BD5345AB75}"/>
              </a:ext>
            </a:extLst>
          </p:cNvPr>
          <p:cNvSpPr/>
          <p:nvPr/>
        </p:nvSpPr>
        <p:spPr>
          <a:xfrm>
            <a:off x="6047271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3D30DE2-D3A5-FDFB-6849-13299480D961}"/>
              </a:ext>
            </a:extLst>
          </p:cNvPr>
          <p:cNvSpPr/>
          <p:nvPr/>
        </p:nvSpPr>
        <p:spPr>
          <a:xfrm>
            <a:off x="6047271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4C172470-9F62-0FCC-6625-58FE97DD619F}"/>
              </a:ext>
            </a:extLst>
          </p:cNvPr>
          <p:cNvSpPr/>
          <p:nvPr/>
        </p:nvSpPr>
        <p:spPr>
          <a:xfrm>
            <a:off x="6047271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96" name="图片 95">
            <a:extLst>
              <a:ext uri="{FF2B5EF4-FFF2-40B4-BE49-F238E27FC236}">
                <a16:creationId xmlns:a16="http://schemas.microsoft.com/office/drawing/2014/main" id="{D4A95568-8D50-8A6F-2DB8-1186371365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8" y="2551071"/>
            <a:ext cx="1047619" cy="628571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658DB5EA-1D35-2A4B-535D-F232D3B79A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3650797"/>
            <a:ext cx="1047619" cy="628571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E997B5C3-69AA-99C0-40D4-F713944CEC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4712424"/>
            <a:ext cx="1047619" cy="628571"/>
          </a:xfrm>
          <a:prstGeom prst="rect">
            <a:avLst/>
          </a:prstGeom>
        </p:spPr>
      </p:pic>
      <p:sp>
        <p:nvSpPr>
          <p:cNvPr id="99" name="文本框 98">
            <a:extLst>
              <a:ext uri="{FF2B5EF4-FFF2-40B4-BE49-F238E27FC236}">
                <a16:creationId xmlns:a16="http://schemas.microsoft.com/office/drawing/2014/main" id="{30C0F135-02D9-395F-EA86-B14B896AC1EB}"/>
              </a:ext>
            </a:extLst>
          </p:cNvPr>
          <p:cNvSpPr txBox="1"/>
          <p:nvPr/>
        </p:nvSpPr>
        <p:spPr>
          <a:xfrm>
            <a:off x="6047272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潘森</a:t>
            </a:r>
          </a:p>
        </p:txBody>
      </p:sp>
      <p:pic>
        <p:nvPicPr>
          <p:cNvPr id="100" name="图形 99" descr="硬币 纯色填充">
            <a:extLst>
              <a:ext uri="{FF2B5EF4-FFF2-40B4-BE49-F238E27FC236}">
                <a16:creationId xmlns:a16="http://schemas.microsoft.com/office/drawing/2014/main" id="{77B0B1FF-D80D-F096-2EEA-95C87F337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3193485"/>
            <a:ext cx="214136" cy="214136"/>
          </a:xfrm>
          <a:prstGeom prst="rect">
            <a:avLst/>
          </a:prstGeom>
        </p:spPr>
      </p:pic>
      <p:sp>
        <p:nvSpPr>
          <p:cNvPr id="101" name="文本框 100">
            <a:extLst>
              <a:ext uri="{FF2B5EF4-FFF2-40B4-BE49-F238E27FC236}">
                <a16:creationId xmlns:a16="http://schemas.microsoft.com/office/drawing/2014/main" id="{A51DED9F-7D24-65B2-BA80-EA4810D10FF2}"/>
              </a:ext>
            </a:extLst>
          </p:cNvPr>
          <p:cNvSpPr txBox="1"/>
          <p:nvPr/>
        </p:nvSpPr>
        <p:spPr>
          <a:xfrm>
            <a:off x="6238752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23FDCB55-488C-F859-8139-39ED08DBA5AD}"/>
              </a:ext>
            </a:extLst>
          </p:cNvPr>
          <p:cNvSpPr txBox="1"/>
          <p:nvPr/>
        </p:nvSpPr>
        <p:spPr>
          <a:xfrm>
            <a:off x="6047272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潘森</a:t>
            </a:r>
          </a:p>
        </p:txBody>
      </p:sp>
      <p:pic>
        <p:nvPicPr>
          <p:cNvPr id="103" name="图形 102" descr="硬币 纯色填充">
            <a:extLst>
              <a:ext uri="{FF2B5EF4-FFF2-40B4-BE49-F238E27FC236}">
                <a16:creationId xmlns:a16="http://schemas.microsoft.com/office/drawing/2014/main" id="{7096E4BB-59A1-D6F3-F207-1276CCF5AE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4287102"/>
            <a:ext cx="214136" cy="214136"/>
          </a:xfrm>
          <a:prstGeom prst="rect">
            <a:avLst/>
          </a:prstGeom>
        </p:spPr>
      </p:pic>
      <p:sp>
        <p:nvSpPr>
          <p:cNvPr id="104" name="文本框 103">
            <a:extLst>
              <a:ext uri="{FF2B5EF4-FFF2-40B4-BE49-F238E27FC236}">
                <a16:creationId xmlns:a16="http://schemas.microsoft.com/office/drawing/2014/main" id="{4BF12213-DD88-EF73-00F5-F3865F3E169F}"/>
              </a:ext>
            </a:extLst>
          </p:cNvPr>
          <p:cNvSpPr txBox="1"/>
          <p:nvPr/>
        </p:nvSpPr>
        <p:spPr>
          <a:xfrm>
            <a:off x="6238752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2C7AA02F-1B1A-B397-DE80-95E23B0826E8}"/>
              </a:ext>
            </a:extLst>
          </p:cNvPr>
          <p:cNvSpPr txBox="1"/>
          <p:nvPr/>
        </p:nvSpPr>
        <p:spPr>
          <a:xfrm>
            <a:off x="6047272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潘森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1A88724C-3B0C-4262-8FB3-242C5F79A691}"/>
              </a:ext>
            </a:extLst>
          </p:cNvPr>
          <p:cNvSpPr txBox="1"/>
          <p:nvPr/>
        </p:nvSpPr>
        <p:spPr>
          <a:xfrm>
            <a:off x="6238752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07" name="图形 106" descr="硬币 纯色填充">
            <a:extLst>
              <a:ext uri="{FF2B5EF4-FFF2-40B4-BE49-F238E27FC236}">
                <a16:creationId xmlns:a16="http://schemas.microsoft.com/office/drawing/2014/main" id="{3C501FEA-8FEE-63D7-9A3F-6A16B6D36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5354574"/>
            <a:ext cx="214136" cy="214136"/>
          </a:xfrm>
          <a:prstGeom prst="rect">
            <a:avLst/>
          </a:prstGeom>
        </p:spPr>
      </p:pic>
      <p:sp>
        <p:nvSpPr>
          <p:cNvPr id="108" name="矩形 107">
            <a:extLst>
              <a:ext uri="{FF2B5EF4-FFF2-40B4-BE49-F238E27FC236}">
                <a16:creationId xmlns:a16="http://schemas.microsoft.com/office/drawing/2014/main" id="{523F9D4D-49CE-CE60-8008-613A50B0B500}"/>
              </a:ext>
            </a:extLst>
          </p:cNvPr>
          <p:cNvSpPr/>
          <p:nvPr/>
        </p:nvSpPr>
        <p:spPr>
          <a:xfrm>
            <a:off x="7760768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5DB77623-604C-27EF-A048-8CCDC6FDCB42}"/>
              </a:ext>
            </a:extLst>
          </p:cNvPr>
          <p:cNvSpPr/>
          <p:nvPr/>
        </p:nvSpPr>
        <p:spPr>
          <a:xfrm>
            <a:off x="7760768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9255C189-2BD1-0F58-131E-2C9037CD1BA9}"/>
              </a:ext>
            </a:extLst>
          </p:cNvPr>
          <p:cNvSpPr/>
          <p:nvPr/>
        </p:nvSpPr>
        <p:spPr>
          <a:xfrm>
            <a:off x="7760768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9A04AD70-949B-66C3-D191-DB3B9AFA875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5" y="2551071"/>
            <a:ext cx="1047619" cy="628571"/>
          </a:xfrm>
          <a:prstGeom prst="rect">
            <a:avLst/>
          </a:prstGeom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1F543C28-F13A-5501-C688-48C29606F16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3650797"/>
            <a:ext cx="1047619" cy="628571"/>
          </a:xfrm>
          <a:prstGeom prst="rect">
            <a:avLst/>
          </a:prstGeom>
        </p:spPr>
      </p:pic>
      <p:pic>
        <p:nvPicPr>
          <p:cNvPr id="113" name="图片 112">
            <a:extLst>
              <a:ext uri="{FF2B5EF4-FFF2-40B4-BE49-F238E27FC236}">
                <a16:creationId xmlns:a16="http://schemas.microsoft.com/office/drawing/2014/main" id="{0A230BAF-B9CE-20A6-85DE-B0AD0EE46A1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4712424"/>
            <a:ext cx="1047619" cy="628571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23DCA8BA-8866-3A7E-AD3B-08EF52EFC83A}"/>
              </a:ext>
            </a:extLst>
          </p:cNvPr>
          <p:cNvSpPr txBox="1"/>
          <p:nvPr/>
        </p:nvSpPr>
        <p:spPr>
          <a:xfrm>
            <a:off x="7760769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伊芙琳</a:t>
            </a:r>
          </a:p>
        </p:txBody>
      </p:sp>
      <p:pic>
        <p:nvPicPr>
          <p:cNvPr id="115" name="图形 114" descr="硬币 纯色填充">
            <a:extLst>
              <a:ext uri="{FF2B5EF4-FFF2-40B4-BE49-F238E27FC236}">
                <a16:creationId xmlns:a16="http://schemas.microsoft.com/office/drawing/2014/main" id="{CCDD336A-166C-DBA4-22FE-582132A5D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3193485"/>
            <a:ext cx="214136" cy="214136"/>
          </a:xfrm>
          <a:prstGeom prst="rect">
            <a:avLst/>
          </a:prstGeom>
        </p:spPr>
      </p:pic>
      <p:sp>
        <p:nvSpPr>
          <p:cNvPr id="116" name="文本框 115">
            <a:extLst>
              <a:ext uri="{FF2B5EF4-FFF2-40B4-BE49-F238E27FC236}">
                <a16:creationId xmlns:a16="http://schemas.microsoft.com/office/drawing/2014/main" id="{05CFE739-9D9D-B938-62A7-1882306E1DD8}"/>
              </a:ext>
            </a:extLst>
          </p:cNvPr>
          <p:cNvSpPr txBox="1"/>
          <p:nvPr/>
        </p:nvSpPr>
        <p:spPr>
          <a:xfrm>
            <a:off x="7952249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B375AC62-D911-657E-E7D4-5FC9B5C18EE8}"/>
              </a:ext>
            </a:extLst>
          </p:cNvPr>
          <p:cNvSpPr txBox="1"/>
          <p:nvPr/>
        </p:nvSpPr>
        <p:spPr>
          <a:xfrm>
            <a:off x="7760769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伊芙琳</a:t>
            </a:r>
          </a:p>
        </p:txBody>
      </p:sp>
      <p:pic>
        <p:nvPicPr>
          <p:cNvPr id="118" name="图形 117" descr="硬币 纯色填充">
            <a:extLst>
              <a:ext uri="{FF2B5EF4-FFF2-40B4-BE49-F238E27FC236}">
                <a16:creationId xmlns:a16="http://schemas.microsoft.com/office/drawing/2014/main" id="{C021FAFA-B50E-377E-5BEB-63B0197159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4287102"/>
            <a:ext cx="214136" cy="214136"/>
          </a:xfrm>
          <a:prstGeom prst="rect">
            <a:avLst/>
          </a:prstGeom>
        </p:spPr>
      </p:pic>
      <p:sp>
        <p:nvSpPr>
          <p:cNvPr id="119" name="文本框 118">
            <a:extLst>
              <a:ext uri="{FF2B5EF4-FFF2-40B4-BE49-F238E27FC236}">
                <a16:creationId xmlns:a16="http://schemas.microsoft.com/office/drawing/2014/main" id="{AA4D595E-FBC6-54D6-DA24-80A886442210}"/>
              </a:ext>
            </a:extLst>
          </p:cNvPr>
          <p:cNvSpPr txBox="1"/>
          <p:nvPr/>
        </p:nvSpPr>
        <p:spPr>
          <a:xfrm>
            <a:off x="7952249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04729977-F4E7-53DA-F1F7-CA4553B09D19}"/>
              </a:ext>
            </a:extLst>
          </p:cNvPr>
          <p:cNvSpPr txBox="1"/>
          <p:nvPr/>
        </p:nvSpPr>
        <p:spPr>
          <a:xfrm>
            <a:off x="7760769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伊芙琳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1CCF9008-8C31-B785-E503-C3153093AE80}"/>
              </a:ext>
            </a:extLst>
          </p:cNvPr>
          <p:cNvSpPr txBox="1"/>
          <p:nvPr/>
        </p:nvSpPr>
        <p:spPr>
          <a:xfrm>
            <a:off x="7952249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22" name="图形 121" descr="硬币 纯色填充">
            <a:extLst>
              <a:ext uri="{FF2B5EF4-FFF2-40B4-BE49-F238E27FC236}">
                <a16:creationId xmlns:a16="http://schemas.microsoft.com/office/drawing/2014/main" id="{C7C9CAD9-A5A8-29D3-3960-7B158D389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5354574"/>
            <a:ext cx="214136" cy="21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95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C3E642E-FC92-0756-3710-287893BE39DC}"/>
              </a:ext>
            </a:extLst>
          </p:cNvPr>
          <p:cNvSpPr/>
          <p:nvPr/>
        </p:nvSpPr>
        <p:spPr>
          <a:xfrm>
            <a:off x="839969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5272B9F-D696-282F-A0B7-1C0A80A0F455}"/>
              </a:ext>
            </a:extLst>
          </p:cNvPr>
          <p:cNvSpPr/>
          <p:nvPr/>
        </p:nvSpPr>
        <p:spPr>
          <a:xfrm>
            <a:off x="839969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0D23DEA-DB87-7817-7350-2C4EEBFA8240}"/>
              </a:ext>
            </a:extLst>
          </p:cNvPr>
          <p:cNvSpPr/>
          <p:nvPr/>
        </p:nvSpPr>
        <p:spPr>
          <a:xfrm>
            <a:off x="839969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03D4492-BB56-2595-817A-62B2698DC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6" y="2551071"/>
            <a:ext cx="1047619" cy="62857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1B7BD6B1-D549-0C4E-1BEB-51F2B4583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3650797"/>
            <a:ext cx="1047619" cy="62857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AB2C5A1-CD72-88C9-DAB1-474E843BF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4712424"/>
            <a:ext cx="1047619" cy="628571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E8987654-9E57-5110-DD52-1F0B8ADC437D}"/>
              </a:ext>
            </a:extLst>
          </p:cNvPr>
          <p:cNvSpPr txBox="1"/>
          <p:nvPr/>
        </p:nvSpPr>
        <p:spPr>
          <a:xfrm>
            <a:off x="839970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库奇</a:t>
            </a:r>
          </a:p>
        </p:txBody>
      </p:sp>
      <p:pic>
        <p:nvPicPr>
          <p:cNvPr id="48" name="图形 47" descr="硬币 纯色填充">
            <a:extLst>
              <a:ext uri="{FF2B5EF4-FFF2-40B4-BE49-F238E27FC236}">
                <a16:creationId xmlns:a16="http://schemas.microsoft.com/office/drawing/2014/main" id="{E3F362B5-9EEF-08C0-3DBE-8FA2BC8A2D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3193485"/>
            <a:ext cx="214136" cy="214136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DF89CC2E-3971-1EDD-6549-F65D76091016}"/>
              </a:ext>
            </a:extLst>
          </p:cNvPr>
          <p:cNvSpPr txBox="1"/>
          <p:nvPr/>
        </p:nvSpPr>
        <p:spPr>
          <a:xfrm>
            <a:off x="1031450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D244E7A-35B6-08FF-EB7B-F953208990AF}"/>
              </a:ext>
            </a:extLst>
          </p:cNvPr>
          <p:cNvSpPr txBox="1"/>
          <p:nvPr/>
        </p:nvSpPr>
        <p:spPr>
          <a:xfrm>
            <a:off x="839970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库奇</a:t>
            </a:r>
          </a:p>
        </p:txBody>
      </p:sp>
      <p:pic>
        <p:nvPicPr>
          <p:cNvPr id="51" name="图形 50" descr="硬币 纯色填充">
            <a:extLst>
              <a:ext uri="{FF2B5EF4-FFF2-40B4-BE49-F238E27FC236}">
                <a16:creationId xmlns:a16="http://schemas.microsoft.com/office/drawing/2014/main" id="{5C4E6619-6485-8E1A-44AC-8800C4F0D6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4287102"/>
            <a:ext cx="214136" cy="214136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1F1903EB-ECC5-5784-7AAB-19014BEE84B6}"/>
              </a:ext>
            </a:extLst>
          </p:cNvPr>
          <p:cNvSpPr txBox="1"/>
          <p:nvPr/>
        </p:nvSpPr>
        <p:spPr>
          <a:xfrm>
            <a:off x="1031450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A93E965-7B8A-15CC-075F-2D636A0445AC}"/>
              </a:ext>
            </a:extLst>
          </p:cNvPr>
          <p:cNvSpPr txBox="1"/>
          <p:nvPr/>
        </p:nvSpPr>
        <p:spPr>
          <a:xfrm>
            <a:off x="839970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库奇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FE79C25-B23B-794F-46FE-3779BD17FAE7}"/>
              </a:ext>
            </a:extLst>
          </p:cNvPr>
          <p:cNvSpPr txBox="1"/>
          <p:nvPr/>
        </p:nvSpPr>
        <p:spPr>
          <a:xfrm>
            <a:off x="1031450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60" name="图形 59" descr="硬币 纯色填充">
            <a:extLst>
              <a:ext uri="{FF2B5EF4-FFF2-40B4-BE49-F238E27FC236}">
                <a16:creationId xmlns:a16="http://schemas.microsoft.com/office/drawing/2014/main" id="{077463CD-FE21-7AEE-4BDE-6CB80635D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5354574"/>
            <a:ext cx="214136" cy="214136"/>
          </a:xfrm>
          <a:prstGeom prst="rect">
            <a:avLst/>
          </a:prstGeom>
        </p:spPr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F426EEE4-68FA-92D0-208D-B6DFD5BAC08A}"/>
              </a:ext>
            </a:extLst>
          </p:cNvPr>
          <p:cNvSpPr/>
          <p:nvPr/>
        </p:nvSpPr>
        <p:spPr>
          <a:xfrm>
            <a:off x="2596396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8E297BAA-21AB-A2FF-DD6E-B623EE3BE52F}"/>
              </a:ext>
            </a:extLst>
          </p:cNvPr>
          <p:cNvSpPr/>
          <p:nvPr/>
        </p:nvSpPr>
        <p:spPr>
          <a:xfrm>
            <a:off x="2596396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26A1AC6A-8B38-EE64-919E-20F74A27B737}"/>
              </a:ext>
            </a:extLst>
          </p:cNvPr>
          <p:cNvSpPr/>
          <p:nvPr/>
        </p:nvSpPr>
        <p:spPr>
          <a:xfrm>
            <a:off x="2596396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817C95A0-E2F9-A00F-41D0-9EA66EF16B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3" y="2551071"/>
            <a:ext cx="1047619" cy="628571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7F37EB79-31CE-2C2D-2B08-C6F8BDAD36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3650797"/>
            <a:ext cx="1047619" cy="628571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BB6C6B5F-C2C6-5300-09F8-A07917DB65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4712424"/>
            <a:ext cx="1047619" cy="628571"/>
          </a:xfrm>
          <a:prstGeom prst="rect">
            <a:avLst/>
          </a:prstGeom>
        </p:spPr>
      </p:pic>
      <p:sp>
        <p:nvSpPr>
          <p:cNvPr id="69" name="文本框 68">
            <a:extLst>
              <a:ext uri="{FF2B5EF4-FFF2-40B4-BE49-F238E27FC236}">
                <a16:creationId xmlns:a16="http://schemas.microsoft.com/office/drawing/2014/main" id="{5B124F1C-D014-DFF9-3E25-6DE93844FD9B}"/>
              </a:ext>
            </a:extLst>
          </p:cNvPr>
          <p:cNvSpPr txBox="1"/>
          <p:nvPr/>
        </p:nvSpPr>
        <p:spPr>
          <a:xfrm>
            <a:off x="2596397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塔里克</a:t>
            </a:r>
          </a:p>
        </p:txBody>
      </p:sp>
      <p:pic>
        <p:nvPicPr>
          <p:cNvPr id="70" name="图形 69" descr="硬币 纯色填充">
            <a:extLst>
              <a:ext uri="{FF2B5EF4-FFF2-40B4-BE49-F238E27FC236}">
                <a16:creationId xmlns:a16="http://schemas.microsoft.com/office/drawing/2014/main" id="{43F61050-0F9C-ED16-E095-850DC0479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3193485"/>
            <a:ext cx="214136" cy="214136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278ABA4C-831B-3236-96D1-2B14888B23C4}"/>
              </a:ext>
            </a:extLst>
          </p:cNvPr>
          <p:cNvSpPr txBox="1"/>
          <p:nvPr/>
        </p:nvSpPr>
        <p:spPr>
          <a:xfrm>
            <a:off x="2787877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2ACC29E-BAA8-51F3-CF33-10D94C7EB032}"/>
              </a:ext>
            </a:extLst>
          </p:cNvPr>
          <p:cNvSpPr txBox="1"/>
          <p:nvPr/>
        </p:nvSpPr>
        <p:spPr>
          <a:xfrm>
            <a:off x="2596397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塔里克</a:t>
            </a:r>
          </a:p>
        </p:txBody>
      </p:sp>
      <p:pic>
        <p:nvPicPr>
          <p:cNvPr id="73" name="图形 72" descr="硬币 纯色填充">
            <a:extLst>
              <a:ext uri="{FF2B5EF4-FFF2-40B4-BE49-F238E27FC236}">
                <a16:creationId xmlns:a16="http://schemas.microsoft.com/office/drawing/2014/main" id="{7F415B65-742A-25AD-050A-C36570A2C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4287102"/>
            <a:ext cx="214136" cy="214136"/>
          </a:xfrm>
          <a:prstGeom prst="rect">
            <a:avLst/>
          </a:prstGeom>
        </p:spPr>
      </p:pic>
      <p:sp>
        <p:nvSpPr>
          <p:cNvPr id="74" name="文本框 73">
            <a:extLst>
              <a:ext uri="{FF2B5EF4-FFF2-40B4-BE49-F238E27FC236}">
                <a16:creationId xmlns:a16="http://schemas.microsoft.com/office/drawing/2014/main" id="{1953EFBC-5069-72A1-9D8B-38FFD061A63E}"/>
              </a:ext>
            </a:extLst>
          </p:cNvPr>
          <p:cNvSpPr txBox="1"/>
          <p:nvPr/>
        </p:nvSpPr>
        <p:spPr>
          <a:xfrm>
            <a:off x="2787877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B2B3DE0F-BDDA-4716-5E13-108CA436519D}"/>
              </a:ext>
            </a:extLst>
          </p:cNvPr>
          <p:cNvSpPr txBox="1"/>
          <p:nvPr/>
        </p:nvSpPr>
        <p:spPr>
          <a:xfrm>
            <a:off x="2596397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塔里克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25812696-4A5F-6713-E5A8-C7DF6EF04638}"/>
              </a:ext>
            </a:extLst>
          </p:cNvPr>
          <p:cNvSpPr txBox="1"/>
          <p:nvPr/>
        </p:nvSpPr>
        <p:spPr>
          <a:xfrm>
            <a:off x="2787877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77" name="图形 76" descr="硬币 纯色填充">
            <a:extLst>
              <a:ext uri="{FF2B5EF4-FFF2-40B4-BE49-F238E27FC236}">
                <a16:creationId xmlns:a16="http://schemas.microsoft.com/office/drawing/2014/main" id="{7C615156-15B2-5B78-9C31-9F2C29683B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5354574"/>
            <a:ext cx="214136" cy="214136"/>
          </a:xfrm>
          <a:prstGeom prst="rect">
            <a:avLst/>
          </a:prstGeom>
        </p:spPr>
      </p:pic>
      <p:sp>
        <p:nvSpPr>
          <p:cNvPr id="78" name="矩形 77">
            <a:extLst>
              <a:ext uri="{FF2B5EF4-FFF2-40B4-BE49-F238E27FC236}">
                <a16:creationId xmlns:a16="http://schemas.microsoft.com/office/drawing/2014/main" id="{BA458491-14C0-E43D-5E9E-401C318ECA48}"/>
              </a:ext>
            </a:extLst>
          </p:cNvPr>
          <p:cNvSpPr/>
          <p:nvPr/>
        </p:nvSpPr>
        <p:spPr>
          <a:xfrm>
            <a:off x="4290844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6BB16280-9F94-16B1-DF09-DF8BDB18B18D}"/>
              </a:ext>
            </a:extLst>
          </p:cNvPr>
          <p:cNvSpPr/>
          <p:nvPr/>
        </p:nvSpPr>
        <p:spPr>
          <a:xfrm>
            <a:off x="4290844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BCB3A2A-42CA-0505-B679-434891E777E8}"/>
              </a:ext>
            </a:extLst>
          </p:cNvPr>
          <p:cNvSpPr/>
          <p:nvPr/>
        </p:nvSpPr>
        <p:spPr>
          <a:xfrm>
            <a:off x="4290844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19E90B88-05F6-D898-FB3F-A408ED6B9B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1" y="2551071"/>
            <a:ext cx="1047619" cy="628571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CE3294D8-3AE7-105F-D130-D13298AB1E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3650797"/>
            <a:ext cx="1047619" cy="628571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5634B109-1A5C-545D-641B-692FF52433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4712424"/>
            <a:ext cx="1047619" cy="628571"/>
          </a:xfrm>
          <a:prstGeom prst="rect">
            <a:avLst/>
          </a:prstGeom>
        </p:spPr>
      </p:pic>
      <p:sp>
        <p:nvSpPr>
          <p:cNvPr id="84" name="文本框 83">
            <a:extLst>
              <a:ext uri="{FF2B5EF4-FFF2-40B4-BE49-F238E27FC236}">
                <a16:creationId xmlns:a16="http://schemas.microsoft.com/office/drawing/2014/main" id="{F692178F-CF09-930C-C9A0-086B56718341}"/>
              </a:ext>
            </a:extLst>
          </p:cNvPr>
          <p:cNvSpPr txBox="1"/>
          <p:nvPr/>
        </p:nvSpPr>
        <p:spPr>
          <a:xfrm>
            <a:off x="4290845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亚索</a:t>
            </a:r>
          </a:p>
        </p:txBody>
      </p:sp>
      <p:pic>
        <p:nvPicPr>
          <p:cNvPr id="85" name="图形 84" descr="硬币 纯色填充">
            <a:extLst>
              <a:ext uri="{FF2B5EF4-FFF2-40B4-BE49-F238E27FC236}">
                <a16:creationId xmlns:a16="http://schemas.microsoft.com/office/drawing/2014/main" id="{564DAFF3-0CEB-3314-081F-5D8432F79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3193485"/>
            <a:ext cx="214136" cy="214136"/>
          </a:xfrm>
          <a:prstGeom prst="rect">
            <a:avLst/>
          </a:prstGeom>
        </p:spPr>
      </p:pic>
      <p:sp>
        <p:nvSpPr>
          <p:cNvPr id="86" name="文本框 85">
            <a:extLst>
              <a:ext uri="{FF2B5EF4-FFF2-40B4-BE49-F238E27FC236}">
                <a16:creationId xmlns:a16="http://schemas.microsoft.com/office/drawing/2014/main" id="{5793DDFB-9AF0-DE90-53F9-54C12567B3F7}"/>
              </a:ext>
            </a:extLst>
          </p:cNvPr>
          <p:cNvSpPr txBox="1"/>
          <p:nvPr/>
        </p:nvSpPr>
        <p:spPr>
          <a:xfrm>
            <a:off x="4482325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42A0A58F-5452-92CC-9932-BB1F3C9F68B4}"/>
              </a:ext>
            </a:extLst>
          </p:cNvPr>
          <p:cNvSpPr txBox="1"/>
          <p:nvPr/>
        </p:nvSpPr>
        <p:spPr>
          <a:xfrm>
            <a:off x="4290845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亚索</a:t>
            </a:r>
          </a:p>
        </p:txBody>
      </p:sp>
      <p:pic>
        <p:nvPicPr>
          <p:cNvPr id="88" name="图形 87" descr="硬币 纯色填充">
            <a:extLst>
              <a:ext uri="{FF2B5EF4-FFF2-40B4-BE49-F238E27FC236}">
                <a16:creationId xmlns:a16="http://schemas.microsoft.com/office/drawing/2014/main" id="{D3EC288B-EDAC-5666-7404-BA1F856012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4287102"/>
            <a:ext cx="214136" cy="214136"/>
          </a:xfrm>
          <a:prstGeom prst="rect">
            <a:avLst/>
          </a:prstGeom>
        </p:spPr>
      </p:pic>
      <p:sp>
        <p:nvSpPr>
          <p:cNvPr id="89" name="文本框 88">
            <a:extLst>
              <a:ext uri="{FF2B5EF4-FFF2-40B4-BE49-F238E27FC236}">
                <a16:creationId xmlns:a16="http://schemas.microsoft.com/office/drawing/2014/main" id="{FD73EF52-CDB0-24F8-4780-3CFA7325053F}"/>
              </a:ext>
            </a:extLst>
          </p:cNvPr>
          <p:cNvSpPr txBox="1"/>
          <p:nvPr/>
        </p:nvSpPr>
        <p:spPr>
          <a:xfrm>
            <a:off x="4482325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53CC9B7-4DB0-8B66-C73A-9072E4DFAC83}"/>
              </a:ext>
            </a:extLst>
          </p:cNvPr>
          <p:cNvSpPr txBox="1"/>
          <p:nvPr/>
        </p:nvSpPr>
        <p:spPr>
          <a:xfrm>
            <a:off x="4290845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亚索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0696D9BF-F158-2D1B-E454-0E6C88F45F32}"/>
              </a:ext>
            </a:extLst>
          </p:cNvPr>
          <p:cNvSpPr txBox="1"/>
          <p:nvPr/>
        </p:nvSpPr>
        <p:spPr>
          <a:xfrm>
            <a:off x="4482325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92" name="图形 91" descr="硬币 纯色填充">
            <a:extLst>
              <a:ext uri="{FF2B5EF4-FFF2-40B4-BE49-F238E27FC236}">
                <a16:creationId xmlns:a16="http://schemas.microsoft.com/office/drawing/2014/main" id="{8DC0DB3F-1014-8214-C4BA-775E67DD29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5354574"/>
            <a:ext cx="214136" cy="214136"/>
          </a:xfrm>
          <a:prstGeom prst="rect">
            <a:avLst/>
          </a:prstGeom>
        </p:spPr>
      </p:pic>
      <p:sp>
        <p:nvSpPr>
          <p:cNvPr id="93" name="矩形 92">
            <a:extLst>
              <a:ext uri="{FF2B5EF4-FFF2-40B4-BE49-F238E27FC236}">
                <a16:creationId xmlns:a16="http://schemas.microsoft.com/office/drawing/2014/main" id="{90AAFDB4-69B3-51B0-B8BB-F5BD5345AB75}"/>
              </a:ext>
            </a:extLst>
          </p:cNvPr>
          <p:cNvSpPr/>
          <p:nvPr/>
        </p:nvSpPr>
        <p:spPr>
          <a:xfrm>
            <a:off x="6047271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3D30DE2-D3A5-FDFB-6849-13299480D961}"/>
              </a:ext>
            </a:extLst>
          </p:cNvPr>
          <p:cNvSpPr/>
          <p:nvPr/>
        </p:nvSpPr>
        <p:spPr>
          <a:xfrm>
            <a:off x="6047271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4C172470-9F62-0FCC-6625-58FE97DD619F}"/>
              </a:ext>
            </a:extLst>
          </p:cNvPr>
          <p:cNvSpPr/>
          <p:nvPr/>
        </p:nvSpPr>
        <p:spPr>
          <a:xfrm>
            <a:off x="6047271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96" name="图片 95">
            <a:extLst>
              <a:ext uri="{FF2B5EF4-FFF2-40B4-BE49-F238E27FC236}">
                <a16:creationId xmlns:a16="http://schemas.microsoft.com/office/drawing/2014/main" id="{D4A95568-8D50-8A6F-2DB8-1186371365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8" y="2551071"/>
            <a:ext cx="1047619" cy="628571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658DB5EA-1D35-2A4B-535D-F232D3B79A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3650797"/>
            <a:ext cx="1047619" cy="628571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E997B5C3-69AA-99C0-40D4-F713944CEC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4712424"/>
            <a:ext cx="1047619" cy="628571"/>
          </a:xfrm>
          <a:prstGeom prst="rect">
            <a:avLst/>
          </a:prstGeom>
        </p:spPr>
      </p:pic>
      <p:sp>
        <p:nvSpPr>
          <p:cNvPr id="99" name="文本框 98">
            <a:extLst>
              <a:ext uri="{FF2B5EF4-FFF2-40B4-BE49-F238E27FC236}">
                <a16:creationId xmlns:a16="http://schemas.microsoft.com/office/drawing/2014/main" id="{30C0F135-02D9-395F-EA86-B14B896AC1EB}"/>
              </a:ext>
            </a:extLst>
          </p:cNvPr>
          <p:cNvSpPr txBox="1"/>
          <p:nvPr/>
        </p:nvSpPr>
        <p:spPr>
          <a:xfrm>
            <a:off x="6047272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金克丝</a:t>
            </a:r>
          </a:p>
        </p:txBody>
      </p:sp>
      <p:pic>
        <p:nvPicPr>
          <p:cNvPr id="100" name="图形 99" descr="硬币 纯色填充">
            <a:extLst>
              <a:ext uri="{FF2B5EF4-FFF2-40B4-BE49-F238E27FC236}">
                <a16:creationId xmlns:a16="http://schemas.microsoft.com/office/drawing/2014/main" id="{77B0B1FF-D80D-F096-2EEA-95C87F337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3193485"/>
            <a:ext cx="214136" cy="214136"/>
          </a:xfrm>
          <a:prstGeom prst="rect">
            <a:avLst/>
          </a:prstGeom>
        </p:spPr>
      </p:pic>
      <p:sp>
        <p:nvSpPr>
          <p:cNvPr id="101" name="文本框 100">
            <a:extLst>
              <a:ext uri="{FF2B5EF4-FFF2-40B4-BE49-F238E27FC236}">
                <a16:creationId xmlns:a16="http://schemas.microsoft.com/office/drawing/2014/main" id="{A51DED9F-7D24-65B2-BA80-EA4810D10FF2}"/>
              </a:ext>
            </a:extLst>
          </p:cNvPr>
          <p:cNvSpPr txBox="1"/>
          <p:nvPr/>
        </p:nvSpPr>
        <p:spPr>
          <a:xfrm>
            <a:off x="6238752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23FDCB55-488C-F859-8139-39ED08DBA5AD}"/>
              </a:ext>
            </a:extLst>
          </p:cNvPr>
          <p:cNvSpPr txBox="1"/>
          <p:nvPr/>
        </p:nvSpPr>
        <p:spPr>
          <a:xfrm>
            <a:off x="6047272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金克丝</a:t>
            </a:r>
          </a:p>
        </p:txBody>
      </p:sp>
      <p:pic>
        <p:nvPicPr>
          <p:cNvPr id="103" name="图形 102" descr="硬币 纯色填充">
            <a:extLst>
              <a:ext uri="{FF2B5EF4-FFF2-40B4-BE49-F238E27FC236}">
                <a16:creationId xmlns:a16="http://schemas.microsoft.com/office/drawing/2014/main" id="{7096E4BB-59A1-D6F3-F207-1276CCF5AE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4287102"/>
            <a:ext cx="214136" cy="214136"/>
          </a:xfrm>
          <a:prstGeom prst="rect">
            <a:avLst/>
          </a:prstGeom>
        </p:spPr>
      </p:pic>
      <p:sp>
        <p:nvSpPr>
          <p:cNvPr id="104" name="文本框 103">
            <a:extLst>
              <a:ext uri="{FF2B5EF4-FFF2-40B4-BE49-F238E27FC236}">
                <a16:creationId xmlns:a16="http://schemas.microsoft.com/office/drawing/2014/main" id="{4BF12213-DD88-EF73-00F5-F3865F3E169F}"/>
              </a:ext>
            </a:extLst>
          </p:cNvPr>
          <p:cNvSpPr txBox="1"/>
          <p:nvPr/>
        </p:nvSpPr>
        <p:spPr>
          <a:xfrm>
            <a:off x="6238752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2C7AA02F-1B1A-B397-DE80-95E23B0826E8}"/>
              </a:ext>
            </a:extLst>
          </p:cNvPr>
          <p:cNvSpPr txBox="1"/>
          <p:nvPr/>
        </p:nvSpPr>
        <p:spPr>
          <a:xfrm>
            <a:off x="6047272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金克丝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1A88724C-3B0C-4262-8FB3-242C5F79A691}"/>
              </a:ext>
            </a:extLst>
          </p:cNvPr>
          <p:cNvSpPr txBox="1"/>
          <p:nvPr/>
        </p:nvSpPr>
        <p:spPr>
          <a:xfrm>
            <a:off x="6238752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07" name="图形 106" descr="硬币 纯色填充">
            <a:extLst>
              <a:ext uri="{FF2B5EF4-FFF2-40B4-BE49-F238E27FC236}">
                <a16:creationId xmlns:a16="http://schemas.microsoft.com/office/drawing/2014/main" id="{3C501FEA-8FEE-63D7-9A3F-6A16B6D36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5354574"/>
            <a:ext cx="214136" cy="214136"/>
          </a:xfrm>
          <a:prstGeom prst="rect">
            <a:avLst/>
          </a:prstGeom>
        </p:spPr>
      </p:pic>
      <p:sp>
        <p:nvSpPr>
          <p:cNvPr id="108" name="矩形 107">
            <a:extLst>
              <a:ext uri="{FF2B5EF4-FFF2-40B4-BE49-F238E27FC236}">
                <a16:creationId xmlns:a16="http://schemas.microsoft.com/office/drawing/2014/main" id="{523F9D4D-49CE-CE60-8008-613A50B0B500}"/>
              </a:ext>
            </a:extLst>
          </p:cNvPr>
          <p:cNvSpPr/>
          <p:nvPr/>
        </p:nvSpPr>
        <p:spPr>
          <a:xfrm>
            <a:off x="7760768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5DB77623-604C-27EF-A048-8CCDC6FDCB42}"/>
              </a:ext>
            </a:extLst>
          </p:cNvPr>
          <p:cNvSpPr/>
          <p:nvPr/>
        </p:nvSpPr>
        <p:spPr>
          <a:xfrm>
            <a:off x="7760768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9255C189-2BD1-0F58-131E-2C9037CD1BA9}"/>
              </a:ext>
            </a:extLst>
          </p:cNvPr>
          <p:cNvSpPr/>
          <p:nvPr/>
        </p:nvSpPr>
        <p:spPr>
          <a:xfrm>
            <a:off x="7760768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9A04AD70-949B-66C3-D191-DB3B9AFA875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5" y="2551071"/>
            <a:ext cx="1047619" cy="628571"/>
          </a:xfrm>
          <a:prstGeom prst="rect">
            <a:avLst/>
          </a:prstGeom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1F543C28-F13A-5501-C688-48C29606F16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3650797"/>
            <a:ext cx="1047619" cy="628571"/>
          </a:xfrm>
          <a:prstGeom prst="rect">
            <a:avLst/>
          </a:prstGeom>
        </p:spPr>
      </p:pic>
      <p:pic>
        <p:nvPicPr>
          <p:cNvPr id="113" name="图片 112">
            <a:extLst>
              <a:ext uri="{FF2B5EF4-FFF2-40B4-BE49-F238E27FC236}">
                <a16:creationId xmlns:a16="http://schemas.microsoft.com/office/drawing/2014/main" id="{0A230BAF-B9CE-20A6-85DE-B0AD0EE46A1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4712424"/>
            <a:ext cx="1047619" cy="628571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23DCA8BA-8866-3A7E-AD3B-08EF52EFC83A}"/>
              </a:ext>
            </a:extLst>
          </p:cNvPr>
          <p:cNvSpPr txBox="1"/>
          <p:nvPr/>
        </p:nvSpPr>
        <p:spPr>
          <a:xfrm>
            <a:off x="7760769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塔姆</a:t>
            </a:r>
          </a:p>
        </p:txBody>
      </p:sp>
      <p:pic>
        <p:nvPicPr>
          <p:cNvPr id="115" name="图形 114" descr="硬币 纯色填充">
            <a:extLst>
              <a:ext uri="{FF2B5EF4-FFF2-40B4-BE49-F238E27FC236}">
                <a16:creationId xmlns:a16="http://schemas.microsoft.com/office/drawing/2014/main" id="{CCDD336A-166C-DBA4-22FE-582132A5D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3193485"/>
            <a:ext cx="214136" cy="214136"/>
          </a:xfrm>
          <a:prstGeom prst="rect">
            <a:avLst/>
          </a:prstGeom>
        </p:spPr>
      </p:pic>
      <p:sp>
        <p:nvSpPr>
          <p:cNvPr id="116" name="文本框 115">
            <a:extLst>
              <a:ext uri="{FF2B5EF4-FFF2-40B4-BE49-F238E27FC236}">
                <a16:creationId xmlns:a16="http://schemas.microsoft.com/office/drawing/2014/main" id="{05CFE739-9D9D-B938-62A7-1882306E1DD8}"/>
              </a:ext>
            </a:extLst>
          </p:cNvPr>
          <p:cNvSpPr txBox="1"/>
          <p:nvPr/>
        </p:nvSpPr>
        <p:spPr>
          <a:xfrm>
            <a:off x="7952249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B375AC62-D911-657E-E7D4-5FC9B5C18EE8}"/>
              </a:ext>
            </a:extLst>
          </p:cNvPr>
          <p:cNvSpPr txBox="1"/>
          <p:nvPr/>
        </p:nvSpPr>
        <p:spPr>
          <a:xfrm>
            <a:off x="7760769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塔姆</a:t>
            </a:r>
          </a:p>
        </p:txBody>
      </p:sp>
      <p:pic>
        <p:nvPicPr>
          <p:cNvPr id="118" name="图形 117" descr="硬币 纯色填充">
            <a:extLst>
              <a:ext uri="{FF2B5EF4-FFF2-40B4-BE49-F238E27FC236}">
                <a16:creationId xmlns:a16="http://schemas.microsoft.com/office/drawing/2014/main" id="{C021FAFA-B50E-377E-5BEB-63B0197159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4287102"/>
            <a:ext cx="214136" cy="214136"/>
          </a:xfrm>
          <a:prstGeom prst="rect">
            <a:avLst/>
          </a:prstGeom>
        </p:spPr>
      </p:pic>
      <p:sp>
        <p:nvSpPr>
          <p:cNvPr id="119" name="文本框 118">
            <a:extLst>
              <a:ext uri="{FF2B5EF4-FFF2-40B4-BE49-F238E27FC236}">
                <a16:creationId xmlns:a16="http://schemas.microsoft.com/office/drawing/2014/main" id="{AA4D595E-FBC6-54D6-DA24-80A886442210}"/>
              </a:ext>
            </a:extLst>
          </p:cNvPr>
          <p:cNvSpPr txBox="1"/>
          <p:nvPr/>
        </p:nvSpPr>
        <p:spPr>
          <a:xfrm>
            <a:off x="7952249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04729977-F4E7-53DA-F1F7-CA4553B09D19}"/>
              </a:ext>
            </a:extLst>
          </p:cNvPr>
          <p:cNvSpPr txBox="1"/>
          <p:nvPr/>
        </p:nvSpPr>
        <p:spPr>
          <a:xfrm>
            <a:off x="7760769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塔姆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1CCF9008-8C31-B785-E503-C3153093AE80}"/>
              </a:ext>
            </a:extLst>
          </p:cNvPr>
          <p:cNvSpPr txBox="1"/>
          <p:nvPr/>
        </p:nvSpPr>
        <p:spPr>
          <a:xfrm>
            <a:off x="7952249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22" name="图形 121" descr="硬币 纯色填充">
            <a:extLst>
              <a:ext uri="{FF2B5EF4-FFF2-40B4-BE49-F238E27FC236}">
                <a16:creationId xmlns:a16="http://schemas.microsoft.com/office/drawing/2014/main" id="{C7C9CAD9-A5A8-29D3-3960-7B158D389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5354574"/>
            <a:ext cx="214136" cy="21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57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C3E642E-FC92-0756-3710-287893BE39DC}"/>
              </a:ext>
            </a:extLst>
          </p:cNvPr>
          <p:cNvSpPr/>
          <p:nvPr/>
        </p:nvSpPr>
        <p:spPr>
          <a:xfrm>
            <a:off x="839969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5272B9F-D696-282F-A0B7-1C0A80A0F455}"/>
              </a:ext>
            </a:extLst>
          </p:cNvPr>
          <p:cNvSpPr/>
          <p:nvPr/>
        </p:nvSpPr>
        <p:spPr>
          <a:xfrm>
            <a:off x="839969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0D23DEA-DB87-7817-7350-2C4EEBFA8240}"/>
              </a:ext>
            </a:extLst>
          </p:cNvPr>
          <p:cNvSpPr/>
          <p:nvPr/>
        </p:nvSpPr>
        <p:spPr>
          <a:xfrm>
            <a:off x="839969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03D4492-BB56-2595-817A-62B2698DC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6" y="2551071"/>
            <a:ext cx="1047619" cy="62857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1B7BD6B1-D549-0C4E-1BEB-51F2B4583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3650797"/>
            <a:ext cx="1047619" cy="62857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AB2C5A1-CD72-88C9-DAB1-474E843BF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4712424"/>
            <a:ext cx="1047619" cy="628571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E8987654-9E57-5110-DD52-1F0B8ADC437D}"/>
              </a:ext>
            </a:extLst>
          </p:cNvPr>
          <p:cNvSpPr txBox="1"/>
          <p:nvPr/>
        </p:nvSpPr>
        <p:spPr>
          <a:xfrm>
            <a:off x="839970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蔚</a:t>
            </a:r>
          </a:p>
        </p:txBody>
      </p:sp>
      <p:pic>
        <p:nvPicPr>
          <p:cNvPr id="48" name="图形 47" descr="硬币 纯色填充">
            <a:extLst>
              <a:ext uri="{FF2B5EF4-FFF2-40B4-BE49-F238E27FC236}">
                <a16:creationId xmlns:a16="http://schemas.microsoft.com/office/drawing/2014/main" id="{E3F362B5-9EEF-08C0-3DBE-8FA2BC8A2D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3193485"/>
            <a:ext cx="214136" cy="214136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DF89CC2E-3971-1EDD-6549-F65D76091016}"/>
              </a:ext>
            </a:extLst>
          </p:cNvPr>
          <p:cNvSpPr txBox="1"/>
          <p:nvPr/>
        </p:nvSpPr>
        <p:spPr>
          <a:xfrm>
            <a:off x="1031450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D244E7A-35B6-08FF-EB7B-F953208990AF}"/>
              </a:ext>
            </a:extLst>
          </p:cNvPr>
          <p:cNvSpPr txBox="1"/>
          <p:nvPr/>
        </p:nvSpPr>
        <p:spPr>
          <a:xfrm>
            <a:off x="839970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蔚</a:t>
            </a:r>
          </a:p>
        </p:txBody>
      </p:sp>
      <p:pic>
        <p:nvPicPr>
          <p:cNvPr id="51" name="图形 50" descr="硬币 纯色填充">
            <a:extLst>
              <a:ext uri="{FF2B5EF4-FFF2-40B4-BE49-F238E27FC236}">
                <a16:creationId xmlns:a16="http://schemas.microsoft.com/office/drawing/2014/main" id="{5C4E6619-6485-8E1A-44AC-8800C4F0D6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4287102"/>
            <a:ext cx="214136" cy="214136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1F1903EB-ECC5-5784-7AAB-19014BEE84B6}"/>
              </a:ext>
            </a:extLst>
          </p:cNvPr>
          <p:cNvSpPr txBox="1"/>
          <p:nvPr/>
        </p:nvSpPr>
        <p:spPr>
          <a:xfrm>
            <a:off x="1031450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A93E965-7B8A-15CC-075F-2D636A0445AC}"/>
              </a:ext>
            </a:extLst>
          </p:cNvPr>
          <p:cNvSpPr txBox="1"/>
          <p:nvPr/>
        </p:nvSpPr>
        <p:spPr>
          <a:xfrm>
            <a:off x="839970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蔚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FE79C25-B23B-794F-46FE-3779BD17FAE7}"/>
              </a:ext>
            </a:extLst>
          </p:cNvPr>
          <p:cNvSpPr txBox="1"/>
          <p:nvPr/>
        </p:nvSpPr>
        <p:spPr>
          <a:xfrm>
            <a:off x="1031450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60" name="图形 59" descr="硬币 纯色填充">
            <a:extLst>
              <a:ext uri="{FF2B5EF4-FFF2-40B4-BE49-F238E27FC236}">
                <a16:creationId xmlns:a16="http://schemas.microsoft.com/office/drawing/2014/main" id="{077463CD-FE21-7AEE-4BDE-6CB80635D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5354574"/>
            <a:ext cx="214136" cy="214136"/>
          </a:xfrm>
          <a:prstGeom prst="rect">
            <a:avLst/>
          </a:prstGeom>
        </p:spPr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F426EEE4-68FA-92D0-208D-B6DFD5BAC08A}"/>
              </a:ext>
            </a:extLst>
          </p:cNvPr>
          <p:cNvSpPr/>
          <p:nvPr/>
        </p:nvSpPr>
        <p:spPr>
          <a:xfrm>
            <a:off x="2596396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8E297BAA-21AB-A2FF-DD6E-B623EE3BE52F}"/>
              </a:ext>
            </a:extLst>
          </p:cNvPr>
          <p:cNvSpPr/>
          <p:nvPr/>
        </p:nvSpPr>
        <p:spPr>
          <a:xfrm>
            <a:off x="2596396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26A1AC6A-8B38-EE64-919E-20F74A27B737}"/>
              </a:ext>
            </a:extLst>
          </p:cNvPr>
          <p:cNvSpPr/>
          <p:nvPr/>
        </p:nvSpPr>
        <p:spPr>
          <a:xfrm>
            <a:off x="2596396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817C95A0-E2F9-A00F-41D0-9EA66EF16B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3" y="2551071"/>
            <a:ext cx="1047619" cy="628571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7F37EB79-31CE-2C2D-2B08-C6F8BDAD36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3650797"/>
            <a:ext cx="1047619" cy="628571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BB6C6B5F-C2C6-5300-09F8-A07917DB65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4712424"/>
            <a:ext cx="1047619" cy="628571"/>
          </a:xfrm>
          <a:prstGeom prst="rect">
            <a:avLst/>
          </a:prstGeom>
        </p:spPr>
      </p:pic>
      <p:sp>
        <p:nvSpPr>
          <p:cNvPr id="69" name="文本框 68">
            <a:extLst>
              <a:ext uri="{FF2B5EF4-FFF2-40B4-BE49-F238E27FC236}">
                <a16:creationId xmlns:a16="http://schemas.microsoft.com/office/drawing/2014/main" id="{5B124F1C-D014-DFF9-3E25-6DE93844FD9B}"/>
              </a:ext>
            </a:extLst>
          </p:cNvPr>
          <p:cNvSpPr txBox="1"/>
          <p:nvPr/>
        </p:nvSpPr>
        <p:spPr>
          <a:xfrm>
            <a:off x="2596397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阿木木</a:t>
            </a:r>
          </a:p>
        </p:txBody>
      </p:sp>
      <p:pic>
        <p:nvPicPr>
          <p:cNvPr id="70" name="图形 69" descr="硬币 纯色填充">
            <a:extLst>
              <a:ext uri="{FF2B5EF4-FFF2-40B4-BE49-F238E27FC236}">
                <a16:creationId xmlns:a16="http://schemas.microsoft.com/office/drawing/2014/main" id="{43F61050-0F9C-ED16-E095-850DC0479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3193485"/>
            <a:ext cx="214136" cy="214136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278ABA4C-831B-3236-96D1-2B14888B23C4}"/>
              </a:ext>
            </a:extLst>
          </p:cNvPr>
          <p:cNvSpPr txBox="1"/>
          <p:nvPr/>
        </p:nvSpPr>
        <p:spPr>
          <a:xfrm>
            <a:off x="2787877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2ACC29E-BAA8-51F3-CF33-10D94C7EB032}"/>
              </a:ext>
            </a:extLst>
          </p:cNvPr>
          <p:cNvSpPr txBox="1"/>
          <p:nvPr/>
        </p:nvSpPr>
        <p:spPr>
          <a:xfrm>
            <a:off x="2596397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阿木木</a:t>
            </a:r>
          </a:p>
        </p:txBody>
      </p:sp>
      <p:pic>
        <p:nvPicPr>
          <p:cNvPr id="73" name="图形 72" descr="硬币 纯色填充">
            <a:extLst>
              <a:ext uri="{FF2B5EF4-FFF2-40B4-BE49-F238E27FC236}">
                <a16:creationId xmlns:a16="http://schemas.microsoft.com/office/drawing/2014/main" id="{7F415B65-742A-25AD-050A-C36570A2C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4287102"/>
            <a:ext cx="214136" cy="214136"/>
          </a:xfrm>
          <a:prstGeom prst="rect">
            <a:avLst/>
          </a:prstGeom>
        </p:spPr>
      </p:pic>
      <p:sp>
        <p:nvSpPr>
          <p:cNvPr id="74" name="文本框 73">
            <a:extLst>
              <a:ext uri="{FF2B5EF4-FFF2-40B4-BE49-F238E27FC236}">
                <a16:creationId xmlns:a16="http://schemas.microsoft.com/office/drawing/2014/main" id="{1953EFBC-5069-72A1-9D8B-38FFD061A63E}"/>
              </a:ext>
            </a:extLst>
          </p:cNvPr>
          <p:cNvSpPr txBox="1"/>
          <p:nvPr/>
        </p:nvSpPr>
        <p:spPr>
          <a:xfrm>
            <a:off x="2787877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B2B3DE0F-BDDA-4716-5E13-108CA436519D}"/>
              </a:ext>
            </a:extLst>
          </p:cNvPr>
          <p:cNvSpPr txBox="1"/>
          <p:nvPr/>
        </p:nvSpPr>
        <p:spPr>
          <a:xfrm>
            <a:off x="2596397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阿木木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25812696-4A5F-6713-E5A8-C7DF6EF04638}"/>
              </a:ext>
            </a:extLst>
          </p:cNvPr>
          <p:cNvSpPr txBox="1"/>
          <p:nvPr/>
        </p:nvSpPr>
        <p:spPr>
          <a:xfrm>
            <a:off x="2787877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77" name="图形 76" descr="硬币 纯色填充">
            <a:extLst>
              <a:ext uri="{FF2B5EF4-FFF2-40B4-BE49-F238E27FC236}">
                <a16:creationId xmlns:a16="http://schemas.microsoft.com/office/drawing/2014/main" id="{7C615156-15B2-5B78-9C31-9F2C29683B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5354574"/>
            <a:ext cx="214136" cy="214136"/>
          </a:xfrm>
          <a:prstGeom prst="rect">
            <a:avLst/>
          </a:prstGeom>
        </p:spPr>
      </p:pic>
      <p:sp>
        <p:nvSpPr>
          <p:cNvPr id="78" name="矩形 77">
            <a:extLst>
              <a:ext uri="{FF2B5EF4-FFF2-40B4-BE49-F238E27FC236}">
                <a16:creationId xmlns:a16="http://schemas.microsoft.com/office/drawing/2014/main" id="{BA458491-14C0-E43D-5E9E-401C318ECA48}"/>
              </a:ext>
            </a:extLst>
          </p:cNvPr>
          <p:cNvSpPr/>
          <p:nvPr/>
        </p:nvSpPr>
        <p:spPr>
          <a:xfrm>
            <a:off x="4290844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6BB16280-9F94-16B1-DF09-DF8BDB18B18D}"/>
              </a:ext>
            </a:extLst>
          </p:cNvPr>
          <p:cNvSpPr/>
          <p:nvPr/>
        </p:nvSpPr>
        <p:spPr>
          <a:xfrm>
            <a:off x="4290844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BCB3A2A-42CA-0505-B679-434891E777E8}"/>
              </a:ext>
            </a:extLst>
          </p:cNvPr>
          <p:cNvSpPr/>
          <p:nvPr/>
        </p:nvSpPr>
        <p:spPr>
          <a:xfrm>
            <a:off x="4290844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19E90B88-05F6-D898-FB3F-A408ED6B9B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1" y="2551071"/>
            <a:ext cx="1047619" cy="628571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5634B109-1A5C-545D-641B-692FF52433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4712424"/>
            <a:ext cx="1047619" cy="628571"/>
          </a:xfrm>
          <a:prstGeom prst="rect">
            <a:avLst/>
          </a:prstGeom>
        </p:spPr>
      </p:pic>
      <p:sp>
        <p:nvSpPr>
          <p:cNvPr id="84" name="文本框 83">
            <a:extLst>
              <a:ext uri="{FF2B5EF4-FFF2-40B4-BE49-F238E27FC236}">
                <a16:creationId xmlns:a16="http://schemas.microsoft.com/office/drawing/2014/main" id="{F692178F-CF09-930C-C9A0-086B56718341}"/>
              </a:ext>
            </a:extLst>
          </p:cNvPr>
          <p:cNvSpPr txBox="1"/>
          <p:nvPr/>
        </p:nvSpPr>
        <p:spPr>
          <a:xfrm>
            <a:off x="4290845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奎桑提</a:t>
            </a:r>
          </a:p>
        </p:txBody>
      </p:sp>
      <p:pic>
        <p:nvPicPr>
          <p:cNvPr id="85" name="图形 84" descr="硬币 纯色填充">
            <a:extLst>
              <a:ext uri="{FF2B5EF4-FFF2-40B4-BE49-F238E27FC236}">
                <a16:creationId xmlns:a16="http://schemas.microsoft.com/office/drawing/2014/main" id="{564DAFF3-0CEB-3314-081F-5D8432F79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3193485"/>
            <a:ext cx="214136" cy="214136"/>
          </a:xfrm>
          <a:prstGeom prst="rect">
            <a:avLst/>
          </a:prstGeom>
        </p:spPr>
      </p:pic>
      <p:sp>
        <p:nvSpPr>
          <p:cNvPr id="86" name="文本框 85">
            <a:extLst>
              <a:ext uri="{FF2B5EF4-FFF2-40B4-BE49-F238E27FC236}">
                <a16:creationId xmlns:a16="http://schemas.microsoft.com/office/drawing/2014/main" id="{5793DDFB-9AF0-DE90-53F9-54C12567B3F7}"/>
              </a:ext>
            </a:extLst>
          </p:cNvPr>
          <p:cNvSpPr txBox="1"/>
          <p:nvPr/>
        </p:nvSpPr>
        <p:spPr>
          <a:xfrm>
            <a:off x="4482325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42A0A58F-5452-92CC-9932-BB1F3C9F68B4}"/>
              </a:ext>
            </a:extLst>
          </p:cNvPr>
          <p:cNvSpPr txBox="1"/>
          <p:nvPr/>
        </p:nvSpPr>
        <p:spPr>
          <a:xfrm>
            <a:off x="4290845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奎桑提</a:t>
            </a:r>
          </a:p>
        </p:txBody>
      </p:sp>
      <p:pic>
        <p:nvPicPr>
          <p:cNvPr id="88" name="图形 87" descr="硬币 纯色填充">
            <a:extLst>
              <a:ext uri="{FF2B5EF4-FFF2-40B4-BE49-F238E27FC236}">
                <a16:creationId xmlns:a16="http://schemas.microsoft.com/office/drawing/2014/main" id="{D3EC288B-EDAC-5666-7404-BA1F856012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4287102"/>
            <a:ext cx="214136" cy="214136"/>
          </a:xfrm>
          <a:prstGeom prst="rect">
            <a:avLst/>
          </a:prstGeom>
        </p:spPr>
      </p:pic>
      <p:sp>
        <p:nvSpPr>
          <p:cNvPr id="89" name="文本框 88">
            <a:extLst>
              <a:ext uri="{FF2B5EF4-FFF2-40B4-BE49-F238E27FC236}">
                <a16:creationId xmlns:a16="http://schemas.microsoft.com/office/drawing/2014/main" id="{FD73EF52-CDB0-24F8-4780-3CFA7325053F}"/>
              </a:ext>
            </a:extLst>
          </p:cNvPr>
          <p:cNvSpPr txBox="1"/>
          <p:nvPr/>
        </p:nvSpPr>
        <p:spPr>
          <a:xfrm>
            <a:off x="4482325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53CC9B7-4DB0-8B66-C73A-9072E4DFAC83}"/>
              </a:ext>
            </a:extLst>
          </p:cNvPr>
          <p:cNvSpPr txBox="1"/>
          <p:nvPr/>
        </p:nvSpPr>
        <p:spPr>
          <a:xfrm>
            <a:off x="4290845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奎桑提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0696D9BF-F158-2D1B-E454-0E6C88F45F32}"/>
              </a:ext>
            </a:extLst>
          </p:cNvPr>
          <p:cNvSpPr txBox="1"/>
          <p:nvPr/>
        </p:nvSpPr>
        <p:spPr>
          <a:xfrm>
            <a:off x="4482325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92" name="图形 91" descr="硬币 纯色填充">
            <a:extLst>
              <a:ext uri="{FF2B5EF4-FFF2-40B4-BE49-F238E27FC236}">
                <a16:creationId xmlns:a16="http://schemas.microsoft.com/office/drawing/2014/main" id="{8DC0DB3F-1014-8214-C4BA-775E67DD29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5354574"/>
            <a:ext cx="214136" cy="214136"/>
          </a:xfrm>
          <a:prstGeom prst="rect">
            <a:avLst/>
          </a:prstGeom>
        </p:spPr>
      </p:pic>
      <p:sp>
        <p:nvSpPr>
          <p:cNvPr id="93" name="矩形 92">
            <a:extLst>
              <a:ext uri="{FF2B5EF4-FFF2-40B4-BE49-F238E27FC236}">
                <a16:creationId xmlns:a16="http://schemas.microsoft.com/office/drawing/2014/main" id="{90AAFDB4-69B3-51B0-B8BB-F5BD5345AB75}"/>
              </a:ext>
            </a:extLst>
          </p:cNvPr>
          <p:cNvSpPr/>
          <p:nvPr/>
        </p:nvSpPr>
        <p:spPr>
          <a:xfrm>
            <a:off x="6047271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3D30DE2-D3A5-FDFB-6849-13299480D961}"/>
              </a:ext>
            </a:extLst>
          </p:cNvPr>
          <p:cNvSpPr/>
          <p:nvPr/>
        </p:nvSpPr>
        <p:spPr>
          <a:xfrm>
            <a:off x="6047271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4C172470-9F62-0FCC-6625-58FE97DD619F}"/>
              </a:ext>
            </a:extLst>
          </p:cNvPr>
          <p:cNvSpPr/>
          <p:nvPr/>
        </p:nvSpPr>
        <p:spPr>
          <a:xfrm>
            <a:off x="6047271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96" name="图片 95">
            <a:extLst>
              <a:ext uri="{FF2B5EF4-FFF2-40B4-BE49-F238E27FC236}">
                <a16:creationId xmlns:a16="http://schemas.microsoft.com/office/drawing/2014/main" id="{D4A95568-8D50-8A6F-2DB8-1186371365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8" y="2551071"/>
            <a:ext cx="1047619" cy="628571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658DB5EA-1D35-2A4B-535D-F232D3B79A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3650797"/>
            <a:ext cx="1047619" cy="628571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E997B5C3-69AA-99C0-40D4-F713944CEC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4712424"/>
            <a:ext cx="1047619" cy="628571"/>
          </a:xfrm>
          <a:prstGeom prst="rect">
            <a:avLst/>
          </a:prstGeom>
        </p:spPr>
      </p:pic>
      <p:sp>
        <p:nvSpPr>
          <p:cNvPr id="99" name="文本框 98">
            <a:extLst>
              <a:ext uri="{FF2B5EF4-FFF2-40B4-BE49-F238E27FC236}">
                <a16:creationId xmlns:a16="http://schemas.microsoft.com/office/drawing/2014/main" id="{30C0F135-02D9-395F-EA86-B14B896AC1EB}"/>
              </a:ext>
            </a:extLst>
          </p:cNvPr>
          <p:cNvSpPr txBox="1"/>
          <p:nvPr/>
        </p:nvSpPr>
        <p:spPr>
          <a:xfrm>
            <a:off x="6047272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spc="-15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卡尔萨斯</a:t>
            </a:r>
          </a:p>
        </p:txBody>
      </p:sp>
      <p:pic>
        <p:nvPicPr>
          <p:cNvPr id="100" name="图形 99" descr="硬币 纯色填充">
            <a:extLst>
              <a:ext uri="{FF2B5EF4-FFF2-40B4-BE49-F238E27FC236}">
                <a16:creationId xmlns:a16="http://schemas.microsoft.com/office/drawing/2014/main" id="{77B0B1FF-D80D-F096-2EEA-95C87F337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3193485"/>
            <a:ext cx="214136" cy="214136"/>
          </a:xfrm>
          <a:prstGeom prst="rect">
            <a:avLst/>
          </a:prstGeom>
        </p:spPr>
      </p:pic>
      <p:sp>
        <p:nvSpPr>
          <p:cNvPr id="101" name="文本框 100">
            <a:extLst>
              <a:ext uri="{FF2B5EF4-FFF2-40B4-BE49-F238E27FC236}">
                <a16:creationId xmlns:a16="http://schemas.microsoft.com/office/drawing/2014/main" id="{A51DED9F-7D24-65B2-BA80-EA4810D10FF2}"/>
              </a:ext>
            </a:extLst>
          </p:cNvPr>
          <p:cNvSpPr txBox="1"/>
          <p:nvPr/>
        </p:nvSpPr>
        <p:spPr>
          <a:xfrm>
            <a:off x="6238752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23FDCB55-488C-F859-8139-39ED08DBA5AD}"/>
              </a:ext>
            </a:extLst>
          </p:cNvPr>
          <p:cNvSpPr txBox="1"/>
          <p:nvPr/>
        </p:nvSpPr>
        <p:spPr>
          <a:xfrm>
            <a:off x="6047272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spc="-15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卡尔萨斯</a:t>
            </a:r>
          </a:p>
        </p:txBody>
      </p:sp>
      <p:pic>
        <p:nvPicPr>
          <p:cNvPr id="103" name="图形 102" descr="硬币 纯色填充">
            <a:extLst>
              <a:ext uri="{FF2B5EF4-FFF2-40B4-BE49-F238E27FC236}">
                <a16:creationId xmlns:a16="http://schemas.microsoft.com/office/drawing/2014/main" id="{7096E4BB-59A1-D6F3-F207-1276CCF5AE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4287102"/>
            <a:ext cx="214136" cy="214136"/>
          </a:xfrm>
          <a:prstGeom prst="rect">
            <a:avLst/>
          </a:prstGeom>
        </p:spPr>
      </p:pic>
      <p:sp>
        <p:nvSpPr>
          <p:cNvPr id="104" name="文本框 103">
            <a:extLst>
              <a:ext uri="{FF2B5EF4-FFF2-40B4-BE49-F238E27FC236}">
                <a16:creationId xmlns:a16="http://schemas.microsoft.com/office/drawing/2014/main" id="{4BF12213-DD88-EF73-00F5-F3865F3E169F}"/>
              </a:ext>
            </a:extLst>
          </p:cNvPr>
          <p:cNvSpPr txBox="1"/>
          <p:nvPr/>
        </p:nvSpPr>
        <p:spPr>
          <a:xfrm>
            <a:off x="6238752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2C7AA02F-1B1A-B397-DE80-95E23B0826E8}"/>
              </a:ext>
            </a:extLst>
          </p:cNvPr>
          <p:cNvSpPr txBox="1"/>
          <p:nvPr/>
        </p:nvSpPr>
        <p:spPr>
          <a:xfrm>
            <a:off x="6047272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spc="-15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卡尔萨斯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1A88724C-3B0C-4262-8FB3-242C5F79A691}"/>
              </a:ext>
            </a:extLst>
          </p:cNvPr>
          <p:cNvSpPr txBox="1"/>
          <p:nvPr/>
        </p:nvSpPr>
        <p:spPr>
          <a:xfrm>
            <a:off x="6238752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07" name="图形 106" descr="硬币 纯色填充">
            <a:extLst>
              <a:ext uri="{FF2B5EF4-FFF2-40B4-BE49-F238E27FC236}">
                <a16:creationId xmlns:a16="http://schemas.microsoft.com/office/drawing/2014/main" id="{3C501FEA-8FEE-63D7-9A3F-6A16B6D36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5354574"/>
            <a:ext cx="214136" cy="214136"/>
          </a:xfrm>
          <a:prstGeom prst="rect">
            <a:avLst/>
          </a:prstGeom>
        </p:spPr>
      </p:pic>
      <p:sp>
        <p:nvSpPr>
          <p:cNvPr id="108" name="矩形 107">
            <a:extLst>
              <a:ext uri="{FF2B5EF4-FFF2-40B4-BE49-F238E27FC236}">
                <a16:creationId xmlns:a16="http://schemas.microsoft.com/office/drawing/2014/main" id="{523F9D4D-49CE-CE60-8008-613A50B0B500}"/>
              </a:ext>
            </a:extLst>
          </p:cNvPr>
          <p:cNvSpPr/>
          <p:nvPr/>
        </p:nvSpPr>
        <p:spPr>
          <a:xfrm>
            <a:off x="7760768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5DB77623-604C-27EF-A048-8CCDC6FDCB42}"/>
              </a:ext>
            </a:extLst>
          </p:cNvPr>
          <p:cNvSpPr/>
          <p:nvPr/>
        </p:nvSpPr>
        <p:spPr>
          <a:xfrm>
            <a:off x="7760768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9255C189-2BD1-0F58-131E-2C9037CD1BA9}"/>
              </a:ext>
            </a:extLst>
          </p:cNvPr>
          <p:cNvSpPr/>
          <p:nvPr/>
        </p:nvSpPr>
        <p:spPr>
          <a:xfrm>
            <a:off x="7760768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9A04AD70-949B-66C3-D191-DB3B9AFA87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5" y="2551071"/>
            <a:ext cx="1047619" cy="628571"/>
          </a:xfrm>
          <a:prstGeom prst="rect">
            <a:avLst/>
          </a:prstGeom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1F543C28-F13A-5501-C688-48C29606F16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3650797"/>
            <a:ext cx="1047619" cy="628571"/>
          </a:xfrm>
          <a:prstGeom prst="rect">
            <a:avLst/>
          </a:prstGeom>
        </p:spPr>
      </p:pic>
      <p:pic>
        <p:nvPicPr>
          <p:cNvPr id="113" name="图片 112">
            <a:extLst>
              <a:ext uri="{FF2B5EF4-FFF2-40B4-BE49-F238E27FC236}">
                <a16:creationId xmlns:a16="http://schemas.microsoft.com/office/drawing/2014/main" id="{0A230BAF-B9CE-20A6-85DE-B0AD0EE46A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4712424"/>
            <a:ext cx="1047619" cy="628571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23DCA8BA-8866-3A7E-AD3B-08EF52EFC83A}"/>
              </a:ext>
            </a:extLst>
          </p:cNvPr>
          <p:cNvSpPr txBox="1"/>
          <p:nvPr/>
        </p:nvSpPr>
        <p:spPr>
          <a:xfrm>
            <a:off x="7760769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卡莎</a:t>
            </a:r>
          </a:p>
        </p:txBody>
      </p:sp>
      <p:pic>
        <p:nvPicPr>
          <p:cNvPr id="115" name="图形 114" descr="硬币 纯色填充">
            <a:extLst>
              <a:ext uri="{FF2B5EF4-FFF2-40B4-BE49-F238E27FC236}">
                <a16:creationId xmlns:a16="http://schemas.microsoft.com/office/drawing/2014/main" id="{CCDD336A-166C-DBA4-22FE-582132A5D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3193485"/>
            <a:ext cx="214136" cy="214136"/>
          </a:xfrm>
          <a:prstGeom prst="rect">
            <a:avLst/>
          </a:prstGeom>
        </p:spPr>
      </p:pic>
      <p:sp>
        <p:nvSpPr>
          <p:cNvPr id="116" name="文本框 115">
            <a:extLst>
              <a:ext uri="{FF2B5EF4-FFF2-40B4-BE49-F238E27FC236}">
                <a16:creationId xmlns:a16="http://schemas.microsoft.com/office/drawing/2014/main" id="{05CFE739-9D9D-B938-62A7-1882306E1DD8}"/>
              </a:ext>
            </a:extLst>
          </p:cNvPr>
          <p:cNvSpPr txBox="1"/>
          <p:nvPr/>
        </p:nvSpPr>
        <p:spPr>
          <a:xfrm>
            <a:off x="7952249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5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B375AC62-D911-657E-E7D4-5FC9B5C18EE8}"/>
              </a:ext>
            </a:extLst>
          </p:cNvPr>
          <p:cNvSpPr txBox="1"/>
          <p:nvPr/>
        </p:nvSpPr>
        <p:spPr>
          <a:xfrm>
            <a:off x="7760769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卡莎</a:t>
            </a:r>
          </a:p>
        </p:txBody>
      </p:sp>
      <p:pic>
        <p:nvPicPr>
          <p:cNvPr id="118" name="图形 117" descr="硬币 纯色填充">
            <a:extLst>
              <a:ext uri="{FF2B5EF4-FFF2-40B4-BE49-F238E27FC236}">
                <a16:creationId xmlns:a16="http://schemas.microsoft.com/office/drawing/2014/main" id="{C021FAFA-B50E-377E-5BEB-63B0197159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4287102"/>
            <a:ext cx="214136" cy="214136"/>
          </a:xfrm>
          <a:prstGeom prst="rect">
            <a:avLst/>
          </a:prstGeom>
        </p:spPr>
      </p:pic>
      <p:sp>
        <p:nvSpPr>
          <p:cNvPr id="119" name="文本框 118">
            <a:extLst>
              <a:ext uri="{FF2B5EF4-FFF2-40B4-BE49-F238E27FC236}">
                <a16:creationId xmlns:a16="http://schemas.microsoft.com/office/drawing/2014/main" id="{AA4D595E-FBC6-54D6-DA24-80A886442210}"/>
              </a:ext>
            </a:extLst>
          </p:cNvPr>
          <p:cNvSpPr txBox="1"/>
          <p:nvPr/>
        </p:nvSpPr>
        <p:spPr>
          <a:xfrm>
            <a:off x="7952249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5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04729977-F4E7-53DA-F1F7-CA4553B09D19}"/>
              </a:ext>
            </a:extLst>
          </p:cNvPr>
          <p:cNvSpPr txBox="1"/>
          <p:nvPr/>
        </p:nvSpPr>
        <p:spPr>
          <a:xfrm>
            <a:off x="7760769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卡莎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1CCF9008-8C31-B785-E503-C3153093AE80}"/>
              </a:ext>
            </a:extLst>
          </p:cNvPr>
          <p:cNvSpPr txBox="1"/>
          <p:nvPr/>
        </p:nvSpPr>
        <p:spPr>
          <a:xfrm>
            <a:off x="7952249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5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22" name="图形 121" descr="硬币 纯色填充">
            <a:extLst>
              <a:ext uri="{FF2B5EF4-FFF2-40B4-BE49-F238E27FC236}">
                <a16:creationId xmlns:a16="http://schemas.microsoft.com/office/drawing/2014/main" id="{C7C9CAD9-A5A8-29D3-3960-7B158D389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5354574"/>
            <a:ext cx="214136" cy="214136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CE3294D8-3AE7-105F-D130-D13298AB1E1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3650797"/>
            <a:ext cx="1047619" cy="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373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4030</TotalTime>
  <Words>176</Words>
  <Application>Microsoft Office PowerPoint</Application>
  <PresentationFormat>宽屏</PresentationFormat>
  <Paragraphs>108</Paragraphs>
  <Slides>10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等线</vt:lpstr>
      <vt:lpstr>钉钉进步体</vt:lpstr>
      <vt:lpstr>方正朝歌圆 简 ExtraBold</vt:lpstr>
      <vt:lpstr>站酷快乐体2016修订版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Minmus Lin</dc:creator>
  <cp:lastModifiedBy>Minmus Lin</cp:lastModifiedBy>
  <cp:revision>42</cp:revision>
  <dcterms:created xsi:type="dcterms:W3CDTF">2023-12-03T17:43:36Z</dcterms:created>
  <dcterms:modified xsi:type="dcterms:W3CDTF">2023-12-25T17:39:04Z</dcterms:modified>
</cp:coreProperties>
</file>